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webextensions/webextension1.xml" ContentType="application/vnd.ms-office.webextens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2"/>
  </p:handoutMasterIdLst>
  <p:sldIdLst>
    <p:sldId id="273" r:id="rId5"/>
    <p:sldId id="335" r:id="rId6"/>
    <p:sldId id="290" r:id="rId7"/>
    <p:sldId id="275" r:id="rId8"/>
    <p:sldId id="277" r:id="rId9"/>
    <p:sldId id="278" r:id="rId10"/>
    <p:sldId id="334" r:id="rId11"/>
    <p:sldId id="279" r:id="rId12"/>
    <p:sldId id="284" r:id="rId13"/>
    <p:sldId id="280" r:id="rId14"/>
    <p:sldId id="281" r:id="rId15"/>
    <p:sldId id="282" r:id="rId16"/>
    <p:sldId id="283" r:id="rId17"/>
    <p:sldId id="286" r:id="rId18"/>
    <p:sldId id="287" r:id="rId19"/>
    <p:sldId id="288" r:id="rId20"/>
    <p:sldId id="289" r:id="rId21"/>
  </p:sldIdLst>
  <p:sldSz cx="12192000" cy="6858000"/>
  <p:notesSz cx="6669088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0"/>
    <a:srgbClr val="43B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235A66-80B7-6347-9119-ACCC27E8DC68}" v="484" dt="2023-06-06T16:03:20.397"/>
    <p1510:client id="{CFC94AD8-1502-6D68-2F17-27EA81677370}" v="896" dt="2023-06-06T16:27:06.907"/>
    <p1510:client id="{DD9965D9-4B42-47C0-8CD3-07E69E5514F5}" v="80" dt="2023-06-07T12:14:51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D32F2-AB1A-1E46-A435-09FBD09E1FEE}" type="doc">
      <dgm:prSet loTypeId="urn:microsoft.com/office/officeart/2005/8/layout/hProcess10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l-NL"/>
        </a:p>
      </dgm:t>
    </dgm:pt>
    <dgm:pt modelId="{57DC15B6-2BEF-E34A-9E24-42B9EE7E8EF3}">
      <dgm:prSet phldrT="[Tekst]"/>
      <dgm:spPr/>
      <dgm:t>
        <a:bodyPr/>
        <a:lstStyle/>
        <a:p>
          <a:r>
            <a:rPr lang="nl-NL"/>
            <a:t>Ambitie DGW 2020</a:t>
          </a:r>
        </a:p>
      </dgm:t>
    </dgm:pt>
    <dgm:pt modelId="{05D5DA8D-9894-744E-A818-5D66FD6C3931}" type="parTrans" cxnId="{7F64C726-8E77-C741-BFE6-85FA6D7A0204}">
      <dgm:prSet/>
      <dgm:spPr/>
      <dgm:t>
        <a:bodyPr/>
        <a:lstStyle/>
        <a:p>
          <a:endParaRPr lang="nl-NL"/>
        </a:p>
      </dgm:t>
    </dgm:pt>
    <dgm:pt modelId="{3D492BC4-A60B-FA43-841E-1884FACBB622}" type="sibTrans" cxnId="{7F64C726-8E77-C741-BFE6-85FA6D7A0204}">
      <dgm:prSet/>
      <dgm:spPr/>
      <dgm:t>
        <a:bodyPr/>
        <a:lstStyle/>
        <a:p>
          <a:endParaRPr lang="nl-NL"/>
        </a:p>
      </dgm:t>
    </dgm:pt>
    <dgm:pt modelId="{6871759C-8328-3F45-967C-A3EDE04416E0}">
      <dgm:prSet/>
      <dgm:spPr/>
      <dgm:t>
        <a:bodyPr/>
        <a:lstStyle/>
        <a:p>
          <a:r>
            <a:rPr lang="nl-NL"/>
            <a:t>Pilots 2020 – 2021</a:t>
          </a:r>
        </a:p>
      </dgm:t>
    </dgm:pt>
    <dgm:pt modelId="{05C28294-3ACB-6042-B29B-3D87AC3AFAC7}" type="parTrans" cxnId="{17C9E7CC-FFF8-B546-9D3F-21C90CA167ED}">
      <dgm:prSet/>
      <dgm:spPr/>
      <dgm:t>
        <a:bodyPr/>
        <a:lstStyle/>
        <a:p>
          <a:endParaRPr lang="nl-NL"/>
        </a:p>
      </dgm:t>
    </dgm:pt>
    <dgm:pt modelId="{34239DE7-A26D-4C4B-8B35-61DA45776A42}" type="sibTrans" cxnId="{17C9E7CC-FFF8-B546-9D3F-21C90CA167ED}">
      <dgm:prSet/>
      <dgm:spPr/>
      <dgm:t>
        <a:bodyPr/>
        <a:lstStyle/>
        <a:p>
          <a:endParaRPr lang="nl-NL"/>
        </a:p>
      </dgm:t>
    </dgm:pt>
    <dgm:pt modelId="{191FA0CD-CA15-C144-8542-BFD45C9F3278}">
      <dgm:prSet/>
      <dgm:spPr/>
      <dgm:t>
        <a:bodyPr/>
        <a:lstStyle/>
        <a:p>
          <a:r>
            <a:rPr lang="nl-NL"/>
            <a:t>Oprichting datatafel 2021 (meer detail hierna)</a:t>
          </a:r>
        </a:p>
      </dgm:t>
    </dgm:pt>
    <dgm:pt modelId="{890762FD-04A1-7447-91F3-E8A4B368411D}" type="parTrans" cxnId="{85483E12-43F4-D94C-B794-0B2BD8221A1B}">
      <dgm:prSet/>
      <dgm:spPr/>
      <dgm:t>
        <a:bodyPr/>
        <a:lstStyle/>
        <a:p>
          <a:endParaRPr lang="nl-NL"/>
        </a:p>
      </dgm:t>
    </dgm:pt>
    <dgm:pt modelId="{CE178804-14CE-E847-BAD6-B465B1B6C100}" type="sibTrans" cxnId="{85483E12-43F4-D94C-B794-0B2BD8221A1B}">
      <dgm:prSet/>
      <dgm:spPr/>
      <dgm:t>
        <a:bodyPr/>
        <a:lstStyle/>
        <a:p>
          <a:endParaRPr lang="nl-NL"/>
        </a:p>
      </dgm:t>
    </dgm:pt>
    <dgm:pt modelId="{9E7BFA46-C90C-BD41-A402-E6EECBEE4D15}">
      <dgm:prSet/>
      <dgm:spPr/>
      <dgm:t>
        <a:bodyPr/>
        <a:lstStyle/>
        <a:p>
          <a:r>
            <a:rPr lang="nl-NL"/>
            <a:t>2022 – 2023 zelf doen</a:t>
          </a:r>
        </a:p>
      </dgm:t>
    </dgm:pt>
    <dgm:pt modelId="{47E942DF-0966-7B43-9320-99ACEFE44263}" type="parTrans" cxnId="{CA9FE2A3-3662-D640-82DB-439AA3B80176}">
      <dgm:prSet/>
      <dgm:spPr/>
      <dgm:t>
        <a:bodyPr/>
        <a:lstStyle/>
        <a:p>
          <a:endParaRPr lang="nl-NL"/>
        </a:p>
      </dgm:t>
    </dgm:pt>
    <dgm:pt modelId="{CC893179-5760-9944-A0F7-B0425F67A058}" type="sibTrans" cxnId="{CA9FE2A3-3662-D640-82DB-439AA3B80176}">
      <dgm:prSet/>
      <dgm:spPr/>
      <dgm:t>
        <a:bodyPr/>
        <a:lstStyle/>
        <a:p>
          <a:endParaRPr lang="nl-NL"/>
        </a:p>
      </dgm:t>
    </dgm:pt>
    <dgm:pt modelId="{E1DD4089-C11F-9643-8A2A-1BE7CE93A1EC}">
      <dgm:prSet/>
      <dgm:spPr/>
      <dgm:t>
        <a:bodyPr/>
        <a:lstStyle/>
        <a:p>
          <a:r>
            <a:rPr lang="nl-NL"/>
            <a:t>2023 structureel budget</a:t>
          </a:r>
        </a:p>
      </dgm:t>
    </dgm:pt>
    <dgm:pt modelId="{C0812178-A531-EA49-B96B-5DE4EAED77C3}" type="parTrans" cxnId="{6AA41FD7-B5D9-2540-B67A-5B4A7DA881E3}">
      <dgm:prSet/>
      <dgm:spPr/>
      <dgm:t>
        <a:bodyPr/>
        <a:lstStyle/>
        <a:p>
          <a:endParaRPr lang="nl-NL"/>
        </a:p>
      </dgm:t>
    </dgm:pt>
    <dgm:pt modelId="{1C15E635-51E3-0145-9F46-C3232F5CB371}" type="sibTrans" cxnId="{6AA41FD7-B5D9-2540-B67A-5B4A7DA881E3}">
      <dgm:prSet/>
      <dgm:spPr/>
      <dgm:t>
        <a:bodyPr/>
        <a:lstStyle/>
        <a:p>
          <a:endParaRPr lang="nl-NL"/>
        </a:p>
      </dgm:t>
    </dgm:pt>
    <dgm:pt modelId="{20A4E818-4433-B243-B11B-94175FBDD262}" type="pres">
      <dgm:prSet presAssocID="{503D32F2-AB1A-1E46-A435-09FBD09E1FEE}" presName="Name0" presStyleCnt="0">
        <dgm:presLayoutVars>
          <dgm:dir/>
          <dgm:resizeHandles val="exact"/>
        </dgm:presLayoutVars>
      </dgm:prSet>
      <dgm:spPr/>
    </dgm:pt>
    <dgm:pt modelId="{C49D4220-41CE-EF46-B44E-FB1A2DC2B90C}" type="pres">
      <dgm:prSet presAssocID="{57DC15B6-2BEF-E34A-9E24-42B9EE7E8EF3}" presName="composite" presStyleCnt="0"/>
      <dgm:spPr/>
    </dgm:pt>
    <dgm:pt modelId="{8307C887-531B-B54B-8FDB-9A8CC7165470}" type="pres">
      <dgm:prSet presAssocID="{57DC15B6-2BEF-E34A-9E24-42B9EE7E8EF3}" presName="imagSh" presStyleLbl="b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rug met effen opvulling"/>
        </a:ext>
      </dgm:extLst>
    </dgm:pt>
    <dgm:pt modelId="{BD544550-2971-094F-A743-3E70D9123BC2}" type="pres">
      <dgm:prSet presAssocID="{57DC15B6-2BEF-E34A-9E24-42B9EE7E8EF3}" presName="txNode" presStyleLbl="node1" presStyleIdx="0" presStyleCnt="5">
        <dgm:presLayoutVars>
          <dgm:bulletEnabled val="1"/>
        </dgm:presLayoutVars>
      </dgm:prSet>
      <dgm:spPr/>
    </dgm:pt>
    <dgm:pt modelId="{9438B63D-1899-364A-9FB7-1295BAAC5ABB}" type="pres">
      <dgm:prSet presAssocID="{3D492BC4-A60B-FA43-841E-1884FACBB622}" presName="sibTrans" presStyleLbl="sibTrans2D1" presStyleIdx="0" presStyleCnt="4"/>
      <dgm:spPr/>
    </dgm:pt>
    <dgm:pt modelId="{3DB6C5A4-F8EA-A340-A810-EA7A5A6F6E2E}" type="pres">
      <dgm:prSet presAssocID="{3D492BC4-A60B-FA43-841E-1884FACBB622}" presName="connTx" presStyleLbl="sibTrans2D1" presStyleIdx="0" presStyleCnt="4"/>
      <dgm:spPr/>
    </dgm:pt>
    <dgm:pt modelId="{C1D198D3-7479-924A-96B1-F3B28473C0B6}" type="pres">
      <dgm:prSet presAssocID="{6871759C-8328-3F45-967C-A3EDE04416E0}" presName="composite" presStyleCnt="0"/>
      <dgm:spPr/>
    </dgm:pt>
    <dgm:pt modelId="{30F8DA30-99DB-7C45-985B-F83ABC6017A7}" type="pres">
      <dgm:prSet presAssocID="{6871759C-8328-3F45-967C-A3EDE04416E0}" presName="imagSh" presStyleLbl="bgImgPlac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rouwelijke wetenschapper met effen opvulling"/>
        </a:ext>
      </dgm:extLst>
    </dgm:pt>
    <dgm:pt modelId="{FE2D352E-631C-A946-B172-70EDCCA591E5}" type="pres">
      <dgm:prSet presAssocID="{6871759C-8328-3F45-967C-A3EDE04416E0}" presName="txNode" presStyleLbl="node1" presStyleIdx="1" presStyleCnt="5">
        <dgm:presLayoutVars>
          <dgm:bulletEnabled val="1"/>
        </dgm:presLayoutVars>
      </dgm:prSet>
      <dgm:spPr/>
    </dgm:pt>
    <dgm:pt modelId="{E879E38B-B2CE-C341-8589-EE854682A2F0}" type="pres">
      <dgm:prSet presAssocID="{34239DE7-A26D-4C4B-8B35-61DA45776A42}" presName="sibTrans" presStyleLbl="sibTrans2D1" presStyleIdx="1" presStyleCnt="4"/>
      <dgm:spPr/>
    </dgm:pt>
    <dgm:pt modelId="{B1690AA7-042F-9C42-8772-46CC03D78249}" type="pres">
      <dgm:prSet presAssocID="{34239DE7-A26D-4C4B-8B35-61DA45776A42}" presName="connTx" presStyleLbl="sibTrans2D1" presStyleIdx="1" presStyleCnt="4"/>
      <dgm:spPr/>
    </dgm:pt>
    <dgm:pt modelId="{7694E6BA-1883-D249-BFC1-564BACE23653}" type="pres">
      <dgm:prSet presAssocID="{191FA0CD-CA15-C144-8542-BFD45C9F3278}" presName="composite" presStyleCnt="0"/>
      <dgm:spPr/>
    </dgm:pt>
    <dgm:pt modelId="{FEDBC1A5-27B6-CC4D-A16D-068EB62948D7}" type="pres">
      <dgm:prSet presAssocID="{191FA0CD-CA15-C144-8542-BFD45C9F3278}" presName="imagSh" presStyleLbl="b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rgadering met effen opvulling"/>
        </a:ext>
      </dgm:extLst>
    </dgm:pt>
    <dgm:pt modelId="{6EA0980D-D4CC-E84B-947A-E7AB9741D15C}" type="pres">
      <dgm:prSet presAssocID="{191FA0CD-CA15-C144-8542-BFD45C9F3278}" presName="txNode" presStyleLbl="node1" presStyleIdx="2" presStyleCnt="5">
        <dgm:presLayoutVars>
          <dgm:bulletEnabled val="1"/>
        </dgm:presLayoutVars>
      </dgm:prSet>
      <dgm:spPr/>
    </dgm:pt>
    <dgm:pt modelId="{960E1B55-B066-8C47-80A3-52AB8CD5A329}" type="pres">
      <dgm:prSet presAssocID="{CE178804-14CE-E847-BAD6-B465B1B6C100}" presName="sibTrans" presStyleLbl="sibTrans2D1" presStyleIdx="2" presStyleCnt="4"/>
      <dgm:spPr/>
    </dgm:pt>
    <dgm:pt modelId="{6B734F53-F5CE-6B42-A5A5-71889D5D5A89}" type="pres">
      <dgm:prSet presAssocID="{CE178804-14CE-E847-BAD6-B465B1B6C100}" presName="connTx" presStyleLbl="sibTrans2D1" presStyleIdx="2" presStyleCnt="4"/>
      <dgm:spPr/>
    </dgm:pt>
    <dgm:pt modelId="{EF455FC3-C20F-0744-AF29-3A864B2B3BB3}" type="pres">
      <dgm:prSet presAssocID="{9E7BFA46-C90C-BD41-A402-E6EECBEE4D15}" presName="composite" presStyleCnt="0"/>
      <dgm:spPr/>
    </dgm:pt>
    <dgm:pt modelId="{0C60CEF1-0BF5-9745-9D31-5574EA4AD148}" type="pres">
      <dgm:prSet presAssocID="{9E7BFA46-C90C-BD41-A402-E6EECBEE4D15}" presName="imagSh" presStyleLbl="bgImgPlac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itstekend met effen opvulling"/>
        </a:ext>
      </dgm:extLst>
    </dgm:pt>
    <dgm:pt modelId="{CAC8685D-4FBB-D349-A324-58D8D026E993}" type="pres">
      <dgm:prSet presAssocID="{9E7BFA46-C90C-BD41-A402-E6EECBEE4D15}" presName="txNode" presStyleLbl="node1" presStyleIdx="3" presStyleCnt="5">
        <dgm:presLayoutVars>
          <dgm:bulletEnabled val="1"/>
        </dgm:presLayoutVars>
      </dgm:prSet>
      <dgm:spPr/>
    </dgm:pt>
    <dgm:pt modelId="{99374357-4B0E-724D-B1CB-A116BDE1B0C0}" type="pres">
      <dgm:prSet presAssocID="{CC893179-5760-9944-A0F7-B0425F67A058}" presName="sibTrans" presStyleLbl="sibTrans2D1" presStyleIdx="3" presStyleCnt="4"/>
      <dgm:spPr/>
    </dgm:pt>
    <dgm:pt modelId="{AA8FF5AD-A7A9-0345-93AE-7383E48D684D}" type="pres">
      <dgm:prSet presAssocID="{CC893179-5760-9944-A0F7-B0425F67A058}" presName="connTx" presStyleLbl="sibTrans2D1" presStyleIdx="3" presStyleCnt="4"/>
      <dgm:spPr/>
    </dgm:pt>
    <dgm:pt modelId="{B5BC7074-4226-9842-87F5-C2CFC034F68A}" type="pres">
      <dgm:prSet presAssocID="{E1DD4089-C11F-9643-8A2A-1BE7CE93A1EC}" presName="composite" presStyleCnt="0"/>
      <dgm:spPr/>
    </dgm:pt>
    <dgm:pt modelId="{C13453EA-B0AF-BD4A-919D-A47204D2483F}" type="pres">
      <dgm:prSet presAssocID="{E1DD4089-C11F-9643-8A2A-1BE7CE93A1EC}" presName="imagSh" presStyleLbl="b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aarvarken met effen opvulling"/>
        </a:ext>
      </dgm:extLst>
    </dgm:pt>
    <dgm:pt modelId="{C9ADB521-13DF-6545-BE42-281B5073D09C}" type="pres">
      <dgm:prSet presAssocID="{E1DD4089-C11F-9643-8A2A-1BE7CE93A1EC}" presName="txNode" presStyleLbl="node1" presStyleIdx="4" presStyleCnt="5">
        <dgm:presLayoutVars>
          <dgm:bulletEnabled val="1"/>
        </dgm:presLayoutVars>
      </dgm:prSet>
      <dgm:spPr/>
    </dgm:pt>
  </dgm:ptLst>
  <dgm:cxnLst>
    <dgm:cxn modelId="{85483E12-43F4-D94C-B794-0B2BD8221A1B}" srcId="{503D32F2-AB1A-1E46-A435-09FBD09E1FEE}" destId="{191FA0CD-CA15-C144-8542-BFD45C9F3278}" srcOrd="2" destOrd="0" parTransId="{890762FD-04A1-7447-91F3-E8A4B368411D}" sibTransId="{CE178804-14CE-E847-BAD6-B465B1B6C100}"/>
    <dgm:cxn modelId="{0A3BC51F-5B96-564F-8A0D-0B12FE877890}" type="presOf" srcId="{E1DD4089-C11F-9643-8A2A-1BE7CE93A1EC}" destId="{C9ADB521-13DF-6545-BE42-281B5073D09C}" srcOrd="0" destOrd="0" presId="urn:microsoft.com/office/officeart/2005/8/layout/hProcess10"/>
    <dgm:cxn modelId="{7F64C726-8E77-C741-BFE6-85FA6D7A0204}" srcId="{503D32F2-AB1A-1E46-A435-09FBD09E1FEE}" destId="{57DC15B6-2BEF-E34A-9E24-42B9EE7E8EF3}" srcOrd="0" destOrd="0" parTransId="{05D5DA8D-9894-744E-A818-5D66FD6C3931}" sibTransId="{3D492BC4-A60B-FA43-841E-1884FACBB622}"/>
    <dgm:cxn modelId="{994CBF3B-CBEC-4D4F-85E4-DC0348C74762}" type="presOf" srcId="{57DC15B6-2BEF-E34A-9E24-42B9EE7E8EF3}" destId="{BD544550-2971-094F-A743-3E70D9123BC2}" srcOrd="0" destOrd="0" presId="urn:microsoft.com/office/officeart/2005/8/layout/hProcess10"/>
    <dgm:cxn modelId="{287E0A49-274A-4F4F-AB99-7580AF378833}" type="presOf" srcId="{CC893179-5760-9944-A0F7-B0425F67A058}" destId="{AA8FF5AD-A7A9-0345-93AE-7383E48D684D}" srcOrd="1" destOrd="0" presId="urn:microsoft.com/office/officeart/2005/8/layout/hProcess10"/>
    <dgm:cxn modelId="{32594479-29ED-4145-A044-330456B0916E}" type="presOf" srcId="{34239DE7-A26D-4C4B-8B35-61DA45776A42}" destId="{B1690AA7-042F-9C42-8772-46CC03D78249}" srcOrd="1" destOrd="0" presId="urn:microsoft.com/office/officeart/2005/8/layout/hProcess10"/>
    <dgm:cxn modelId="{7C49E38E-6A2C-3E4B-9C93-39807B466768}" type="presOf" srcId="{3D492BC4-A60B-FA43-841E-1884FACBB622}" destId="{9438B63D-1899-364A-9FB7-1295BAAC5ABB}" srcOrd="0" destOrd="0" presId="urn:microsoft.com/office/officeart/2005/8/layout/hProcess10"/>
    <dgm:cxn modelId="{CA9FE2A3-3662-D640-82DB-439AA3B80176}" srcId="{503D32F2-AB1A-1E46-A435-09FBD09E1FEE}" destId="{9E7BFA46-C90C-BD41-A402-E6EECBEE4D15}" srcOrd="3" destOrd="0" parTransId="{47E942DF-0966-7B43-9320-99ACEFE44263}" sibTransId="{CC893179-5760-9944-A0F7-B0425F67A058}"/>
    <dgm:cxn modelId="{B80FB1A7-EE57-6042-A28F-3E8EF2BF3478}" type="presOf" srcId="{3D492BC4-A60B-FA43-841E-1884FACBB622}" destId="{3DB6C5A4-F8EA-A340-A810-EA7A5A6F6E2E}" srcOrd="1" destOrd="0" presId="urn:microsoft.com/office/officeart/2005/8/layout/hProcess10"/>
    <dgm:cxn modelId="{C0C8D8A8-C8B2-FA45-B368-47242A72D61B}" type="presOf" srcId="{CE178804-14CE-E847-BAD6-B465B1B6C100}" destId="{960E1B55-B066-8C47-80A3-52AB8CD5A329}" srcOrd="0" destOrd="0" presId="urn:microsoft.com/office/officeart/2005/8/layout/hProcess10"/>
    <dgm:cxn modelId="{611902AE-7DD3-5442-B4BD-5EE76FF73F81}" type="presOf" srcId="{9E7BFA46-C90C-BD41-A402-E6EECBEE4D15}" destId="{CAC8685D-4FBB-D349-A324-58D8D026E993}" srcOrd="0" destOrd="0" presId="urn:microsoft.com/office/officeart/2005/8/layout/hProcess10"/>
    <dgm:cxn modelId="{597889BB-7B72-9A45-9C65-77BE5D52FE7A}" type="presOf" srcId="{CE178804-14CE-E847-BAD6-B465B1B6C100}" destId="{6B734F53-F5CE-6B42-A5A5-71889D5D5A89}" srcOrd="1" destOrd="0" presId="urn:microsoft.com/office/officeart/2005/8/layout/hProcess10"/>
    <dgm:cxn modelId="{17C9E7CC-FFF8-B546-9D3F-21C90CA167ED}" srcId="{503D32F2-AB1A-1E46-A435-09FBD09E1FEE}" destId="{6871759C-8328-3F45-967C-A3EDE04416E0}" srcOrd="1" destOrd="0" parTransId="{05C28294-3ACB-6042-B29B-3D87AC3AFAC7}" sibTransId="{34239DE7-A26D-4C4B-8B35-61DA45776A42}"/>
    <dgm:cxn modelId="{6AA41FD7-B5D9-2540-B67A-5B4A7DA881E3}" srcId="{503D32F2-AB1A-1E46-A435-09FBD09E1FEE}" destId="{E1DD4089-C11F-9643-8A2A-1BE7CE93A1EC}" srcOrd="4" destOrd="0" parTransId="{C0812178-A531-EA49-B96B-5DE4EAED77C3}" sibTransId="{1C15E635-51E3-0145-9F46-C3232F5CB371}"/>
    <dgm:cxn modelId="{8FC5F1DC-5831-7141-8F1E-77B39D60A8F2}" type="presOf" srcId="{34239DE7-A26D-4C4B-8B35-61DA45776A42}" destId="{E879E38B-B2CE-C341-8589-EE854682A2F0}" srcOrd="0" destOrd="0" presId="urn:microsoft.com/office/officeart/2005/8/layout/hProcess10"/>
    <dgm:cxn modelId="{56DF1EE9-B142-7C48-AB0E-BA3897C90E85}" type="presOf" srcId="{191FA0CD-CA15-C144-8542-BFD45C9F3278}" destId="{6EA0980D-D4CC-E84B-947A-E7AB9741D15C}" srcOrd="0" destOrd="0" presId="urn:microsoft.com/office/officeart/2005/8/layout/hProcess10"/>
    <dgm:cxn modelId="{F57227E9-400D-C942-963D-83C479727620}" type="presOf" srcId="{CC893179-5760-9944-A0F7-B0425F67A058}" destId="{99374357-4B0E-724D-B1CB-A116BDE1B0C0}" srcOrd="0" destOrd="0" presId="urn:microsoft.com/office/officeart/2005/8/layout/hProcess10"/>
    <dgm:cxn modelId="{91801DED-F49E-964D-97CA-567685A45E76}" type="presOf" srcId="{6871759C-8328-3F45-967C-A3EDE04416E0}" destId="{FE2D352E-631C-A946-B172-70EDCCA591E5}" srcOrd="0" destOrd="0" presId="urn:microsoft.com/office/officeart/2005/8/layout/hProcess10"/>
    <dgm:cxn modelId="{C0665AFB-8A3C-144F-B77D-CC76C2628479}" type="presOf" srcId="{503D32F2-AB1A-1E46-A435-09FBD09E1FEE}" destId="{20A4E818-4433-B243-B11B-94175FBDD262}" srcOrd="0" destOrd="0" presId="urn:microsoft.com/office/officeart/2005/8/layout/hProcess10"/>
    <dgm:cxn modelId="{4CE20708-7917-B24C-A8C5-4DC352AD9385}" type="presParOf" srcId="{20A4E818-4433-B243-B11B-94175FBDD262}" destId="{C49D4220-41CE-EF46-B44E-FB1A2DC2B90C}" srcOrd="0" destOrd="0" presId="urn:microsoft.com/office/officeart/2005/8/layout/hProcess10"/>
    <dgm:cxn modelId="{31F56FE9-57C2-CC44-891E-95B4FA806D30}" type="presParOf" srcId="{C49D4220-41CE-EF46-B44E-FB1A2DC2B90C}" destId="{8307C887-531B-B54B-8FDB-9A8CC7165470}" srcOrd="0" destOrd="0" presId="urn:microsoft.com/office/officeart/2005/8/layout/hProcess10"/>
    <dgm:cxn modelId="{A8A5CE52-E7BA-084D-9EF3-6DB18EE31D73}" type="presParOf" srcId="{C49D4220-41CE-EF46-B44E-FB1A2DC2B90C}" destId="{BD544550-2971-094F-A743-3E70D9123BC2}" srcOrd="1" destOrd="0" presId="urn:microsoft.com/office/officeart/2005/8/layout/hProcess10"/>
    <dgm:cxn modelId="{9294D6AE-C12A-6A4E-9414-D9CA120FE552}" type="presParOf" srcId="{20A4E818-4433-B243-B11B-94175FBDD262}" destId="{9438B63D-1899-364A-9FB7-1295BAAC5ABB}" srcOrd="1" destOrd="0" presId="urn:microsoft.com/office/officeart/2005/8/layout/hProcess10"/>
    <dgm:cxn modelId="{D09B6996-F4DB-FA43-B504-1334B0BAE00A}" type="presParOf" srcId="{9438B63D-1899-364A-9FB7-1295BAAC5ABB}" destId="{3DB6C5A4-F8EA-A340-A810-EA7A5A6F6E2E}" srcOrd="0" destOrd="0" presId="urn:microsoft.com/office/officeart/2005/8/layout/hProcess10"/>
    <dgm:cxn modelId="{9922ADF8-F490-B346-91DA-0299C126A1EA}" type="presParOf" srcId="{20A4E818-4433-B243-B11B-94175FBDD262}" destId="{C1D198D3-7479-924A-96B1-F3B28473C0B6}" srcOrd="2" destOrd="0" presId="urn:microsoft.com/office/officeart/2005/8/layout/hProcess10"/>
    <dgm:cxn modelId="{36FB7054-87E6-7949-8E3A-05C6FD09849B}" type="presParOf" srcId="{C1D198D3-7479-924A-96B1-F3B28473C0B6}" destId="{30F8DA30-99DB-7C45-985B-F83ABC6017A7}" srcOrd="0" destOrd="0" presId="urn:microsoft.com/office/officeart/2005/8/layout/hProcess10"/>
    <dgm:cxn modelId="{C9AB0ACB-3054-F04C-88E0-179DF1E5EA40}" type="presParOf" srcId="{C1D198D3-7479-924A-96B1-F3B28473C0B6}" destId="{FE2D352E-631C-A946-B172-70EDCCA591E5}" srcOrd="1" destOrd="0" presId="urn:microsoft.com/office/officeart/2005/8/layout/hProcess10"/>
    <dgm:cxn modelId="{0D0D7527-C615-DC45-B336-6A24265F3D5E}" type="presParOf" srcId="{20A4E818-4433-B243-B11B-94175FBDD262}" destId="{E879E38B-B2CE-C341-8589-EE854682A2F0}" srcOrd="3" destOrd="0" presId="urn:microsoft.com/office/officeart/2005/8/layout/hProcess10"/>
    <dgm:cxn modelId="{EDFCCE0C-C011-BC45-B038-600A483712CF}" type="presParOf" srcId="{E879E38B-B2CE-C341-8589-EE854682A2F0}" destId="{B1690AA7-042F-9C42-8772-46CC03D78249}" srcOrd="0" destOrd="0" presId="urn:microsoft.com/office/officeart/2005/8/layout/hProcess10"/>
    <dgm:cxn modelId="{A8611F26-35E7-FA48-A2A9-A5362A87D1CE}" type="presParOf" srcId="{20A4E818-4433-B243-B11B-94175FBDD262}" destId="{7694E6BA-1883-D249-BFC1-564BACE23653}" srcOrd="4" destOrd="0" presId="urn:microsoft.com/office/officeart/2005/8/layout/hProcess10"/>
    <dgm:cxn modelId="{A9AC22A3-0F76-724B-9005-E8AA0230888D}" type="presParOf" srcId="{7694E6BA-1883-D249-BFC1-564BACE23653}" destId="{FEDBC1A5-27B6-CC4D-A16D-068EB62948D7}" srcOrd="0" destOrd="0" presId="urn:microsoft.com/office/officeart/2005/8/layout/hProcess10"/>
    <dgm:cxn modelId="{A09E27D6-EFC6-B040-B7C5-0DC3CBA409FD}" type="presParOf" srcId="{7694E6BA-1883-D249-BFC1-564BACE23653}" destId="{6EA0980D-D4CC-E84B-947A-E7AB9741D15C}" srcOrd="1" destOrd="0" presId="urn:microsoft.com/office/officeart/2005/8/layout/hProcess10"/>
    <dgm:cxn modelId="{8A7B61C0-5669-ED4B-9E5C-9EA46507C484}" type="presParOf" srcId="{20A4E818-4433-B243-B11B-94175FBDD262}" destId="{960E1B55-B066-8C47-80A3-52AB8CD5A329}" srcOrd="5" destOrd="0" presId="urn:microsoft.com/office/officeart/2005/8/layout/hProcess10"/>
    <dgm:cxn modelId="{17D5AC8C-80C8-4548-A2AA-FE74389C538A}" type="presParOf" srcId="{960E1B55-B066-8C47-80A3-52AB8CD5A329}" destId="{6B734F53-F5CE-6B42-A5A5-71889D5D5A89}" srcOrd="0" destOrd="0" presId="urn:microsoft.com/office/officeart/2005/8/layout/hProcess10"/>
    <dgm:cxn modelId="{39030510-421C-7D4F-88FE-F6DB87AC63C3}" type="presParOf" srcId="{20A4E818-4433-B243-B11B-94175FBDD262}" destId="{EF455FC3-C20F-0744-AF29-3A864B2B3BB3}" srcOrd="6" destOrd="0" presId="urn:microsoft.com/office/officeart/2005/8/layout/hProcess10"/>
    <dgm:cxn modelId="{95F0E547-DB3D-5E4E-A56E-94E8EFF39518}" type="presParOf" srcId="{EF455FC3-C20F-0744-AF29-3A864B2B3BB3}" destId="{0C60CEF1-0BF5-9745-9D31-5574EA4AD148}" srcOrd="0" destOrd="0" presId="urn:microsoft.com/office/officeart/2005/8/layout/hProcess10"/>
    <dgm:cxn modelId="{161C7B4C-6A40-5444-A3E1-211BAF6FDFAA}" type="presParOf" srcId="{EF455FC3-C20F-0744-AF29-3A864B2B3BB3}" destId="{CAC8685D-4FBB-D349-A324-58D8D026E993}" srcOrd="1" destOrd="0" presId="urn:microsoft.com/office/officeart/2005/8/layout/hProcess10"/>
    <dgm:cxn modelId="{EF6CD2B7-303B-DF4A-9185-1A1C5D4EAB50}" type="presParOf" srcId="{20A4E818-4433-B243-B11B-94175FBDD262}" destId="{99374357-4B0E-724D-B1CB-A116BDE1B0C0}" srcOrd="7" destOrd="0" presId="urn:microsoft.com/office/officeart/2005/8/layout/hProcess10"/>
    <dgm:cxn modelId="{07D00C94-A8E5-2E4B-A4F6-FD9CE532C9B1}" type="presParOf" srcId="{99374357-4B0E-724D-B1CB-A116BDE1B0C0}" destId="{AA8FF5AD-A7A9-0345-93AE-7383E48D684D}" srcOrd="0" destOrd="0" presId="urn:microsoft.com/office/officeart/2005/8/layout/hProcess10"/>
    <dgm:cxn modelId="{4B14AFF0-6E3F-8C4E-AA5F-8890DF46B10E}" type="presParOf" srcId="{20A4E818-4433-B243-B11B-94175FBDD262}" destId="{B5BC7074-4226-9842-87F5-C2CFC034F68A}" srcOrd="8" destOrd="0" presId="urn:microsoft.com/office/officeart/2005/8/layout/hProcess10"/>
    <dgm:cxn modelId="{E3DDF96F-71E4-5048-8097-AC0818CA007E}" type="presParOf" srcId="{B5BC7074-4226-9842-87F5-C2CFC034F68A}" destId="{C13453EA-B0AF-BD4A-919D-A47204D2483F}" srcOrd="0" destOrd="0" presId="urn:microsoft.com/office/officeart/2005/8/layout/hProcess10"/>
    <dgm:cxn modelId="{641120EE-47A4-D24D-B179-140A3A49EDBD}" type="presParOf" srcId="{B5BC7074-4226-9842-87F5-C2CFC034F68A}" destId="{C9ADB521-13DF-6545-BE42-281B5073D09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2D4B8B-D78F-2B4B-A998-D4D059E5DB40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D605ECB5-8714-DA43-9C92-D29C2FF2673C}">
      <dgm:prSet phldrT="[Tekst]"/>
      <dgm:spPr/>
      <dgm:t>
        <a:bodyPr/>
        <a:lstStyle/>
        <a:p>
          <a:r>
            <a:rPr lang="nl-NL"/>
            <a:t>Initiatief</a:t>
          </a:r>
        </a:p>
      </dgm:t>
    </dgm:pt>
    <dgm:pt modelId="{61C0F9B2-F25C-EA40-88B6-A1BE153209B2}" type="parTrans" cxnId="{07BFB8C4-C6BC-D640-B902-1F56C680D562}">
      <dgm:prSet/>
      <dgm:spPr/>
      <dgm:t>
        <a:bodyPr/>
        <a:lstStyle/>
        <a:p>
          <a:endParaRPr lang="nl-NL"/>
        </a:p>
      </dgm:t>
    </dgm:pt>
    <dgm:pt modelId="{0212F5A3-20C2-3447-89EB-4D0C1FDAD51B}" type="sibTrans" cxnId="{07BFB8C4-C6BC-D640-B902-1F56C680D562}">
      <dgm:prSet/>
      <dgm:spPr/>
      <dgm:t>
        <a:bodyPr/>
        <a:lstStyle/>
        <a:p>
          <a:endParaRPr lang="nl-NL"/>
        </a:p>
      </dgm:t>
    </dgm:pt>
    <dgm:pt modelId="{45B709A6-AADA-0940-9CE1-1C1D17994A4D}">
      <dgm:prSet phldrT="[Tekst]"/>
      <dgm:spPr/>
      <dgm:t>
        <a:bodyPr/>
        <a:lstStyle/>
        <a:p>
          <a:r>
            <a:rPr lang="nl-NL"/>
            <a:t>Planvorming</a:t>
          </a:r>
        </a:p>
      </dgm:t>
    </dgm:pt>
    <dgm:pt modelId="{0A19887D-EEA5-3F4A-9A15-AFD30620E67F}" type="parTrans" cxnId="{E11E324A-BF7D-9244-B355-4E3282A3E9A4}">
      <dgm:prSet/>
      <dgm:spPr/>
      <dgm:t>
        <a:bodyPr/>
        <a:lstStyle/>
        <a:p>
          <a:endParaRPr lang="nl-NL"/>
        </a:p>
      </dgm:t>
    </dgm:pt>
    <dgm:pt modelId="{403DBAD4-E928-B845-B17B-B5A0AAED14B3}" type="sibTrans" cxnId="{E11E324A-BF7D-9244-B355-4E3282A3E9A4}">
      <dgm:prSet/>
      <dgm:spPr/>
      <dgm:t>
        <a:bodyPr/>
        <a:lstStyle/>
        <a:p>
          <a:endParaRPr lang="nl-NL"/>
        </a:p>
      </dgm:t>
    </dgm:pt>
    <dgm:pt modelId="{CEB31657-A3A2-6940-BDA5-BB6501B8A811}">
      <dgm:prSet phldrT="[Tekst]"/>
      <dgm:spPr/>
      <dgm:t>
        <a:bodyPr/>
        <a:lstStyle/>
        <a:p>
          <a:r>
            <a:rPr lang="nl-NL"/>
            <a:t>Ruimtelijke procedure</a:t>
          </a:r>
        </a:p>
      </dgm:t>
    </dgm:pt>
    <dgm:pt modelId="{47F5D2BC-AE9D-874D-9024-031026CFCCB6}" type="parTrans" cxnId="{23046FBD-0C3E-DD44-A45E-C3CD11744DDD}">
      <dgm:prSet/>
      <dgm:spPr/>
      <dgm:t>
        <a:bodyPr/>
        <a:lstStyle/>
        <a:p>
          <a:endParaRPr lang="nl-NL"/>
        </a:p>
      </dgm:t>
    </dgm:pt>
    <dgm:pt modelId="{DFF7D25E-29DA-8E42-BC95-85DCB5944E2D}" type="sibTrans" cxnId="{23046FBD-0C3E-DD44-A45E-C3CD11744DDD}">
      <dgm:prSet/>
      <dgm:spPr/>
      <dgm:t>
        <a:bodyPr/>
        <a:lstStyle/>
        <a:p>
          <a:endParaRPr lang="nl-NL"/>
        </a:p>
      </dgm:t>
    </dgm:pt>
    <dgm:pt modelId="{1DF1C4B4-18A1-5F4D-B723-D681235B7B69}">
      <dgm:prSet/>
      <dgm:spPr/>
      <dgm:t>
        <a:bodyPr/>
        <a:lstStyle/>
        <a:p>
          <a:r>
            <a:rPr lang="nl-NL"/>
            <a:t>Vergunningsfase</a:t>
          </a:r>
        </a:p>
      </dgm:t>
    </dgm:pt>
    <dgm:pt modelId="{FE795107-2C55-5D46-B5AE-EDD04F9FE404}" type="parTrans" cxnId="{3B75620B-A8EB-0A48-AB8F-529D50EF7142}">
      <dgm:prSet/>
      <dgm:spPr/>
      <dgm:t>
        <a:bodyPr/>
        <a:lstStyle/>
        <a:p>
          <a:endParaRPr lang="nl-NL"/>
        </a:p>
      </dgm:t>
    </dgm:pt>
    <dgm:pt modelId="{BFAB17A3-EED9-E144-A22E-6AB39ED0B916}" type="sibTrans" cxnId="{3B75620B-A8EB-0A48-AB8F-529D50EF7142}">
      <dgm:prSet/>
      <dgm:spPr/>
      <dgm:t>
        <a:bodyPr/>
        <a:lstStyle/>
        <a:p>
          <a:endParaRPr lang="nl-NL"/>
        </a:p>
      </dgm:t>
    </dgm:pt>
    <dgm:pt modelId="{89F7CF8F-94D5-CD48-AD5F-21CC0B58434A}">
      <dgm:prSet/>
      <dgm:spPr/>
      <dgm:t>
        <a:bodyPr/>
        <a:lstStyle/>
        <a:p>
          <a:r>
            <a:rPr lang="nl-NL"/>
            <a:t>Bouw</a:t>
          </a:r>
        </a:p>
      </dgm:t>
    </dgm:pt>
    <dgm:pt modelId="{8BAFDEFB-1340-784C-872E-3C861787A2CB}" type="parTrans" cxnId="{0E4EB9DF-5FEA-5045-84EE-0365C62D863C}">
      <dgm:prSet/>
      <dgm:spPr/>
      <dgm:t>
        <a:bodyPr/>
        <a:lstStyle/>
        <a:p>
          <a:endParaRPr lang="nl-NL"/>
        </a:p>
      </dgm:t>
    </dgm:pt>
    <dgm:pt modelId="{6129A1F3-4F61-AA43-B099-973C2B476D8E}" type="sibTrans" cxnId="{0E4EB9DF-5FEA-5045-84EE-0365C62D863C}">
      <dgm:prSet/>
      <dgm:spPr/>
      <dgm:t>
        <a:bodyPr/>
        <a:lstStyle/>
        <a:p>
          <a:endParaRPr lang="nl-NL"/>
        </a:p>
      </dgm:t>
    </dgm:pt>
    <dgm:pt modelId="{3BCAC8E7-E104-1343-A8EE-7C46104D6E82}" type="pres">
      <dgm:prSet presAssocID="{672D4B8B-D78F-2B4B-A998-D4D059E5DB40}" presName="Name0" presStyleCnt="0">
        <dgm:presLayoutVars>
          <dgm:dir/>
          <dgm:resizeHandles val="exact"/>
        </dgm:presLayoutVars>
      </dgm:prSet>
      <dgm:spPr/>
    </dgm:pt>
    <dgm:pt modelId="{79AB100C-1238-B347-B2D0-E815497E1FA4}" type="pres">
      <dgm:prSet presAssocID="{D605ECB5-8714-DA43-9C92-D29C2FF2673C}" presName="node" presStyleLbl="node1" presStyleIdx="0" presStyleCnt="5">
        <dgm:presLayoutVars>
          <dgm:bulletEnabled val="1"/>
        </dgm:presLayoutVars>
      </dgm:prSet>
      <dgm:spPr/>
    </dgm:pt>
    <dgm:pt modelId="{DD465042-B56E-5547-83D7-7BC7E4AF7DF9}" type="pres">
      <dgm:prSet presAssocID="{0212F5A3-20C2-3447-89EB-4D0C1FDAD51B}" presName="sibTrans" presStyleLbl="sibTrans2D1" presStyleIdx="0" presStyleCnt="4"/>
      <dgm:spPr/>
    </dgm:pt>
    <dgm:pt modelId="{B00D74C3-0446-DF49-9E3E-8255A415F093}" type="pres">
      <dgm:prSet presAssocID="{0212F5A3-20C2-3447-89EB-4D0C1FDAD51B}" presName="connectorText" presStyleLbl="sibTrans2D1" presStyleIdx="0" presStyleCnt="4"/>
      <dgm:spPr/>
    </dgm:pt>
    <dgm:pt modelId="{3B1F1248-65B3-2F4D-B6C1-06CC3EBAF397}" type="pres">
      <dgm:prSet presAssocID="{45B709A6-AADA-0940-9CE1-1C1D17994A4D}" presName="node" presStyleLbl="node1" presStyleIdx="1" presStyleCnt="5">
        <dgm:presLayoutVars>
          <dgm:bulletEnabled val="1"/>
        </dgm:presLayoutVars>
      </dgm:prSet>
      <dgm:spPr/>
    </dgm:pt>
    <dgm:pt modelId="{0D37FBE4-540C-0E4D-B056-84C44B6F135B}" type="pres">
      <dgm:prSet presAssocID="{403DBAD4-E928-B845-B17B-B5A0AAED14B3}" presName="sibTrans" presStyleLbl="sibTrans2D1" presStyleIdx="1" presStyleCnt="4"/>
      <dgm:spPr/>
    </dgm:pt>
    <dgm:pt modelId="{C1C0E1E4-8B04-274C-8C38-4CE5FAF92CA2}" type="pres">
      <dgm:prSet presAssocID="{403DBAD4-E928-B845-B17B-B5A0AAED14B3}" presName="connectorText" presStyleLbl="sibTrans2D1" presStyleIdx="1" presStyleCnt="4"/>
      <dgm:spPr/>
    </dgm:pt>
    <dgm:pt modelId="{6C70FD5E-36AC-814D-BE75-A6DA49E050F2}" type="pres">
      <dgm:prSet presAssocID="{CEB31657-A3A2-6940-BDA5-BB6501B8A811}" presName="node" presStyleLbl="node1" presStyleIdx="2" presStyleCnt="5">
        <dgm:presLayoutVars>
          <dgm:bulletEnabled val="1"/>
        </dgm:presLayoutVars>
      </dgm:prSet>
      <dgm:spPr/>
    </dgm:pt>
    <dgm:pt modelId="{17504CB6-E012-1F4D-BCED-1763BC637031}" type="pres">
      <dgm:prSet presAssocID="{DFF7D25E-29DA-8E42-BC95-85DCB5944E2D}" presName="sibTrans" presStyleLbl="sibTrans2D1" presStyleIdx="2" presStyleCnt="4"/>
      <dgm:spPr/>
    </dgm:pt>
    <dgm:pt modelId="{DF532555-071F-7742-958E-B0A20C97D2DD}" type="pres">
      <dgm:prSet presAssocID="{DFF7D25E-29DA-8E42-BC95-85DCB5944E2D}" presName="connectorText" presStyleLbl="sibTrans2D1" presStyleIdx="2" presStyleCnt="4"/>
      <dgm:spPr/>
    </dgm:pt>
    <dgm:pt modelId="{DBBC27F1-A345-B946-B82B-CB773FFFBEF6}" type="pres">
      <dgm:prSet presAssocID="{1DF1C4B4-18A1-5F4D-B723-D681235B7B69}" presName="node" presStyleLbl="node1" presStyleIdx="3" presStyleCnt="5">
        <dgm:presLayoutVars>
          <dgm:bulletEnabled val="1"/>
        </dgm:presLayoutVars>
      </dgm:prSet>
      <dgm:spPr/>
    </dgm:pt>
    <dgm:pt modelId="{7DAB7F38-6C4D-854F-864B-99E9973CB78D}" type="pres">
      <dgm:prSet presAssocID="{BFAB17A3-EED9-E144-A22E-6AB39ED0B916}" presName="sibTrans" presStyleLbl="sibTrans2D1" presStyleIdx="3" presStyleCnt="4"/>
      <dgm:spPr/>
    </dgm:pt>
    <dgm:pt modelId="{32306CED-71F6-554D-8209-DB3D5552809D}" type="pres">
      <dgm:prSet presAssocID="{BFAB17A3-EED9-E144-A22E-6AB39ED0B916}" presName="connectorText" presStyleLbl="sibTrans2D1" presStyleIdx="3" presStyleCnt="4"/>
      <dgm:spPr/>
    </dgm:pt>
    <dgm:pt modelId="{F20DA453-DE44-214C-BE4C-75654EE1F824}" type="pres">
      <dgm:prSet presAssocID="{89F7CF8F-94D5-CD48-AD5F-21CC0B58434A}" presName="node" presStyleLbl="node1" presStyleIdx="4" presStyleCnt="5">
        <dgm:presLayoutVars>
          <dgm:bulletEnabled val="1"/>
        </dgm:presLayoutVars>
      </dgm:prSet>
      <dgm:spPr/>
    </dgm:pt>
  </dgm:ptLst>
  <dgm:cxnLst>
    <dgm:cxn modelId="{7CB39101-1E16-E044-806F-EA44E477FFE8}" type="presOf" srcId="{672D4B8B-D78F-2B4B-A998-D4D059E5DB40}" destId="{3BCAC8E7-E104-1343-A8EE-7C46104D6E82}" srcOrd="0" destOrd="0" presId="urn:microsoft.com/office/officeart/2005/8/layout/process1"/>
    <dgm:cxn modelId="{704B8605-EC0E-AA40-AD51-77A16BD3A792}" type="presOf" srcId="{BFAB17A3-EED9-E144-A22E-6AB39ED0B916}" destId="{32306CED-71F6-554D-8209-DB3D5552809D}" srcOrd="1" destOrd="0" presId="urn:microsoft.com/office/officeart/2005/8/layout/process1"/>
    <dgm:cxn modelId="{3B75620B-A8EB-0A48-AB8F-529D50EF7142}" srcId="{672D4B8B-D78F-2B4B-A998-D4D059E5DB40}" destId="{1DF1C4B4-18A1-5F4D-B723-D681235B7B69}" srcOrd="3" destOrd="0" parTransId="{FE795107-2C55-5D46-B5AE-EDD04F9FE404}" sibTransId="{BFAB17A3-EED9-E144-A22E-6AB39ED0B916}"/>
    <dgm:cxn modelId="{941A770D-E7BE-3649-84A4-45AD23620F7A}" type="presOf" srcId="{0212F5A3-20C2-3447-89EB-4D0C1FDAD51B}" destId="{DD465042-B56E-5547-83D7-7BC7E4AF7DF9}" srcOrd="0" destOrd="0" presId="urn:microsoft.com/office/officeart/2005/8/layout/process1"/>
    <dgm:cxn modelId="{58BAD831-1C55-6A4A-A914-6864C1270929}" type="presOf" srcId="{BFAB17A3-EED9-E144-A22E-6AB39ED0B916}" destId="{7DAB7F38-6C4D-854F-864B-99E9973CB78D}" srcOrd="0" destOrd="0" presId="urn:microsoft.com/office/officeart/2005/8/layout/process1"/>
    <dgm:cxn modelId="{E11E324A-BF7D-9244-B355-4E3282A3E9A4}" srcId="{672D4B8B-D78F-2B4B-A998-D4D059E5DB40}" destId="{45B709A6-AADA-0940-9CE1-1C1D17994A4D}" srcOrd="1" destOrd="0" parTransId="{0A19887D-EEA5-3F4A-9A15-AFD30620E67F}" sibTransId="{403DBAD4-E928-B845-B17B-B5A0AAED14B3}"/>
    <dgm:cxn modelId="{41DC7F4E-BE4E-B249-B484-681933B5CBFB}" type="presOf" srcId="{45B709A6-AADA-0940-9CE1-1C1D17994A4D}" destId="{3B1F1248-65B3-2F4D-B6C1-06CC3EBAF397}" srcOrd="0" destOrd="0" presId="urn:microsoft.com/office/officeart/2005/8/layout/process1"/>
    <dgm:cxn modelId="{FC4E9A72-DF71-3546-BAAB-0B33AA524453}" type="presOf" srcId="{1DF1C4B4-18A1-5F4D-B723-D681235B7B69}" destId="{DBBC27F1-A345-B946-B82B-CB773FFFBEF6}" srcOrd="0" destOrd="0" presId="urn:microsoft.com/office/officeart/2005/8/layout/process1"/>
    <dgm:cxn modelId="{57BC7D54-DADE-944F-817C-6266B69B4729}" type="presOf" srcId="{403DBAD4-E928-B845-B17B-B5A0AAED14B3}" destId="{C1C0E1E4-8B04-274C-8C38-4CE5FAF92CA2}" srcOrd="1" destOrd="0" presId="urn:microsoft.com/office/officeart/2005/8/layout/process1"/>
    <dgm:cxn modelId="{DB43E67E-1680-C74D-BA57-B2BD7E982936}" type="presOf" srcId="{CEB31657-A3A2-6940-BDA5-BB6501B8A811}" destId="{6C70FD5E-36AC-814D-BE75-A6DA49E050F2}" srcOrd="0" destOrd="0" presId="urn:microsoft.com/office/officeart/2005/8/layout/process1"/>
    <dgm:cxn modelId="{BEA7C989-CF03-AE41-A3E1-E5B8268383E3}" type="presOf" srcId="{D605ECB5-8714-DA43-9C92-D29C2FF2673C}" destId="{79AB100C-1238-B347-B2D0-E815497E1FA4}" srcOrd="0" destOrd="0" presId="urn:microsoft.com/office/officeart/2005/8/layout/process1"/>
    <dgm:cxn modelId="{26B580AD-A67D-B645-A755-54BC8F2B3013}" type="presOf" srcId="{403DBAD4-E928-B845-B17B-B5A0AAED14B3}" destId="{0D37FBE4-540C-0E4D-B056-84C44B6F135B}" srcOrd="0" destOrd="0" presId="urn:microsoft.com/office/officeart/2005/8/layout/process1"/>
    <dgm:cxn modelId="{23046FBD-0C3E-DD44-A45E-C3CD11744DDD}" srcId="{672D4B8B-D78F-2B4B-A998-D4D059E5DB40}" destId="{CEB31657-A3A2-6940-BDA5-BB6501B8A811}" srcOrd="2" destOrd="0" parTransId="{47F5D2BC-AE9D-874D-9024-031026CFCCB6}" sibTransId="{DFF7D25E-29DA-8E42-BC95-85DCB5944E2D}"/>
    <dgm:cxn modelId="{77AF56BD-A24B-0D4B-9875-17319ABD57F5}" type="presOf" srcId="{DFF7D25E-29DA-8E42-BC95-85DCB5944E2D}" destId="{17504CB6-E012-1F4D-BCED-1763BC637031}" srcOrd="0" destOrd="0" presId="urn:microsoft.com/office/officeart/2005/8/layout/process1"/>
    <dgm:cxn modelId="{07BFB8C4-C6BC-D640-B902-1F56C680D562}" srcId="{672D4B8B-D78F-2B4B-A998-D4D059E5DB40}" destId="{D605ECB5-8714-DA43-9C92-D29C2FF2673C}" srcOrd="0" destOrd="0" parTransId="{61C0F9B2-F25C-EA40-88B6-A1BE153209B2}" sibTransId="{0212F5A3-20C2-3447-89EB-4D0C1FDAD51B}"/>
    <dgm:cxn modelId="{854E75D4-C717-D64E-A6C4-D0BC3E51E23A}" type="presOf" srcId="{89F7CF8F-94D5-CD48-AD5F-21CC0B58434A}" destId="{F20DA453-DE44-214C-BE4C-75654EE1F824}" srcOrd="0" destOrd="0" presId="urn:microsoft.com/office/officeart/2005/8/layout/process1"/>
    <dgm:cxn modelId="{0E4EB9DF-5FEA-5045-84EE-0365C62D863C}" srcId="{672D4B8B-D78F-2B4B-A998-D4D059E5DB40}" destId="{89F7CF8F-94D5-CD48-AD5F-21CC0B58434A}" srcOrd="4" destOrd="0" parTransId="{8BAFDEFB-1340-784C-872E-3C861787A2CB}" sibTransId="{6129A1F3-4F61-AA43-B099-973C2B476D8E}"/>
    <dgm:cxn modelId="{B0863DE8-67D7-7742-8DEC-638FA1C0BFC1}" type="presOf" srcId="{DFF7D25E-29DA-8E42-BC95-85DCB5944E2D}" destId="{DF532555-071F-7742-958E-B0A20C97D2DD}" srcOrd="1" destOrd="0" presId="urn:microsoft.com/office/officeart/2005/8/layout/process1"/>
    <dgm:cxn modelId="{1DB220FE-4734-8247-9FA7-02CE204C9550}" type="presOf" srcId="{0212F5A3-20C2-3447-89EB-4D0C1FDAD51B}" destId="{B00D74C3-0446-DF49-9E3E-8255A415F093}" srcOrd="1" destOrd="0" presId="urn:microsoft.com/office/officeart/2005/8/layout/process1"/>
    <dgm:cxn modelId="{26F05017-7513-014F-92F4-0EF8B1E13343}" type="presParOf" srcId="{3BCAC8E7-E104-1343-A8EE-7C46104D6E82}" destId="{79AB100C-1238-B347-B2D0-E815497E1FA4}" srcOrd="0" destOrd="0" presId="urn:microsoft.com/office/officeart/2005/8/layout/process1"/>
    <dgm:cxn modelId="{A701B590-2A9E-F645-96A3-C2C8294C71BF}" type="presParOf" srcId="{3BCAC8E7-E104-1343-A8EE-7C46104D6E82}" destId="{DD465042-B56E-5547-83D7-7BC7E4AF7DF9}" srcOrd="1" destOrd="0" presId="urn:microsoft.com/office/officeart/2005/8/layout/process1"/>
    <dgm:cxn modelId="{A8A630E1-E2BB-2F48-B47C-9A2539CD7CD4}" type="presParOf" srcId="{DD465042-B56E-5547-83D7-7BC7E4AF7DF9}" destId="{B00D74C3-0446-DF49-9E3E-8255A415F093}" srcOrd="0" destOrd="0" presId="urn:microsoft.com/office/officeart/2005/8/layout/process1"/>
    <dgm:cxn modelId="{9627A796-67F7-DF45-A4AE-02C09763BEBC}" type="presParOf" srcId="{3BCAC8E7-E104-1343-A8EE-7C46104D6E82}" destId="{3B1F1248-65B3-2F4D-B6C1-06CC3EBAF397}" srcOrd="2" destOrd="0" presId="urn:microsoft.com/office/officeart/2005/8/layout/process1"/>
    <dgm:cxn modelId="{32D2E7E7-845C-2D4A-A576-0FF3B22AD2E7}" type="presParOf" srcId="{3BCAC8E7-E104-1343-A8EE-7C46104D6E82}" destId="{0D37FBE4-540C-0E4D-B056-84C44B6F135B}" srcOrd="3" destOrd="0" presId="urn:microsoft.com/office/officeart/2005/8/layout/process1"/>
    <dgm:cxn modelId="{FF15C2A8-0AFA-7E4D-B8A8-D108DAC1B4B8}" type="presParOf" srcId="{0D37FBE4-540C-0E4D-B056-84C44B6F135B}" destId="{C1C0E1E4-8B04-274C-8C38-4CE5FAF92CA2}" srcOrd="0" destOrd="0" presId="urn:microsoft.com/office/officeart/2005/8/layout/process1"/>
    <dgm:cxn modelId="{6DDD128F-8193-C54D-9A65-7A2938A8B0DF}" type="presParOf" srcId="{3BCAC8E7-E104-1343-A8EE-7C46104D6E82}" destId="{6C70FD5E-36AC-814D-BE75-A6DA49E050F2}" srcOrd="4" destOrd="0" presId="urn:microsoft.com/office/officeart/2005/8/layout/process1"/>
    <dgm:cxn modelId="{D2976788-332A-D440-9B8B-E277887D2655}" type="presParOf" srcId="{3BCAC8E7-E104-1343-A8EE-7C46104D6E82}" destId="{17504CB6-E012-1F4D-BCED-1763BC637031}" srcOrd="5" destOrd="0" presId="urn:microsoft.com/office/officeart/2005/8/layout/process1"/>
    <dgm:cxn modelId="{8151F900-E1A3-9F42-907F-F41793DC3CB0}" type="presParOf" srcId="{17504CB6-E012-1F4D-BCED-1763BC637031}" destId="{DF532555-071F-7742-958E-B0A20C97D2DD}" srcOrd="0" destOrd="0" presId="urn:microsoft.com/office/officeart/2005/8/layout/process1"/>
    <dgm:cxn modelId="{A8196E62-2B61-0049-86F0-EF7271A6E650}" type="presParOf" srcId="{3BCAC8E7-E104-1343-A8EE-7C46104D6E82}" destId="{DBBC27F1-A345-B946-B82B-CB773FFFBEF6}" srcOrd="6" destOrd="0" presId="urn:microsoft.com/office/officeart/2005/8/layout/process1"/>
    <dgm:cxn modelId="{F7C67050-18CC-4D4C-93EF-13FA10DBB8F5}" type="presParOf" srcId="{3BCAC8E7-E104-1343-A8EE-7C46104D6E82}" destId="{7DAB7F38-6C4D-854F-864B-99E9973CB78D}" srcOrd="7" destOrd="0" presId="urn:microsoft.com/office/officeart/2005/8/layout/process1"/>
    <dgm:cxn modelId="{20115E5D-934F-4440-A6C9-5351B8314F33}" type="presParOf" srcId="{7DAB7F38-6C4D-854F-864B-99E9973CB78D}" destId="{32306CED-71F6-554D-8209-DB3D5552809D}" srcOrd="0" destOrd="0" presId="urn:microsoft.com/office/officeart/2005/8/layout/process1"/>
    <dgm:cxn modelId="{C9AD0C1B-2F86-B045-8E37-B692A16A142B}" type="presParOf" srcId="{3BCAC8E7-E104-1343-A8EE-7C46104D6E82}" destId="{F20DA453-DE44-214C-BE4C-75654EE1F82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7C887-531B-B54B-8FDB-9A8CC7165470}">
      <dsp:nvSpPr>
        <dsp:cNvPr id="0" name=""/>
        <dsp:cNvSpPr/>
      </dsp:nvSpPr>
      <dsp:spPr>
        <a:xfrm>
          <a:off x="6174" y="1888997"/>
          <a:ext cx="1443590" cy="1443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44550-2971-094F-A743-3E70D9123BC2}">
      <dsp:nvSpPr>
        <dsp:cNvPr id="0" name=""/>
        <dsp:cNvSpPr/>
      </dsp:nvSpPr>
      <dsp:spPr>
        <a:xfrm>
          <a:off x="241178" y="2755151"/>
          <a:ext cx="1443590" cy="14435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Ambitie DGW 2020</a:t>
          </a:r>
        </a:p>
      </dsp:txBody>
      <dsp:txXfrm>
        <a:off x="283459" y="2797432"/>
        <a:ext cx="1359028" cy="1359028"/>
      </dsp:txXfrm>
    </dsp:sp>
    <dsp:sp modelId="{9438B63D-1899-364A-9FB7-1295BAAC5ABB}">
      <dsp:nvSpPr>
        <dsp:cNvPr id="0" name=""/>
        <dsp:cNvSpPr/>
      </dsp:nvSpPr>
      <dsp:spPr>
        <a:xfrm>
          <a:off x="1727832" y="2437355"/>
          <a:ext cx="278067" cy="346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1727832" y="2506730"/>
        <a:ext cx="194647" cy="208124"/>
      </dsp:txXfrm>
    </dsp:sp>
    <dsp:sp modelId="{30F8DA30-99DB-7C45-985B-F83ABC6017A7}">
      <dsp:nvSpPr>
        <dsp:cNvPr id="0" name=""/>
        <dsp:cNvSpPr/>
      </dsp:nvSpPr>
      <dsp:spPr>
        <a:xfrm>
          <a:off x="2244243" y="1888997"/>
          <a:ext cx="1443590" cy="1443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D352E-631C-A946-B172-70EDCCA591E5}">
      <dsp:nvSpPr>
        <dsp:cNvPr id="0" name=""/>
        <dsp:cNvSpPr/>
      </dsp:nvSpPr>
      <dsp:spPr>
        <a:xfrm>
          <a:off x="2479246" y="2755151"/>
          <a:ext cx="1443590" cy="1443590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Pilots 2020 – 2021</a:t>
          </a:r>
        </a:p>
      </dsp:txBody>
      <dsp:txXfrm>
        <a:off x="2521527" y="2797432"/>
        <a:ext cx="1359028" cy="1359028"/>
      </dsp:txXfrm>
    </dsp:sp>
    <dsp:sp modelId="{E879E38B-B2CE-C341-8589-EE854682A2F0}">
      <dsp:nvSpPr>
        <dsp:cNvPr id="0" name=""/>
        <dsp:cNvSpPr/>
      </dsp:nvSpPr>
      <dsp:spPr>
        <a:xfrm>
          <a:off x="3965901" y="2437355"/>
          <a:ext cx="278067" cy="346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3965901" y="2506730"/>
        <a:ext cx="194647" cy="208124"/>
      </dsp:txXfrm>
    </dsp:sp>
    <dsp:sp modelId="{FEDBC1A5-27B6-CC4D-A16D-068EB62948D7}">
      <dsp:nvSpPr>
        <dsp:cNvPr id="0" name=""/>
        <dsp:cNvSpPr/>
      </dsp:nvSpPr>
      <dsp:spPr>
        <a:xfrm>
          <a:off x="4482312" y="1888997"/>
          <a:ext cx="1443590" cy="1443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0980D-D4CC-E84B-947A-E7AB9741D15C}">
      <dsp:nvSpPr>
        <dsp:cNvPr id="0" name=""/>
        <dsp:cNvSpPr/>
      </dsp:nvSpPr>
      <dsp:spPr>
        <a:xfrm>
          <a:off x="4717315" y="2755151"/>
          <a:ext cx="1443590" cy="144359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Oprichting datatafel 2021 (meer detail hierna)</a:t>
          </a:r>
        </a:p>
      </dsp:txBody>
      <dsp:txXfrm>
        <a:off x="4759596" y="2797432"/>
        <a:ext cx="1359028" cy="1359028"/>
      </dsp:txXfrm>
    </dsp:sp>
    <dsp:sp modelId="{960E1B55-B066-8C47-80A3-52AB8CD5A329}">
      <dsp:nvSpPr>
        <dsp:cNvPr id="0" name=""/>
        <dsp:cNvSpPr/>
      </dsp:nvSpPr>
      <dsp:spPr>
        <a:xfrm>
          <a:off x="6203970" y="2437355"/>
          <a:ext cx="278067" cy="346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6203970" y="2506730"/>
        <a:ext cx="194647" cy="208124"/>
      </dsp:txXfrm>
    </dsp:sp>
    <dsp:sp modelId="{0C60CEF1-0BF5-9745-9D31-5574EA4AD148}">
      <dsp:nvSpPr>
        <dsp:cNvPr id="0" name=""/>
        <dsp:cNvSpPr/>
      </dsp:nvSpPr>
      <dsp:spPr>
        <a:xfrm>
          <a:off x="6720381" y="1888997"/>
          <a:ext cx="1443590" cy="1443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8685D-4FBB-D349-A324-58D8D026E993}">
      <dsp:nvSpPr>
        <dsp:cNvPr id="0" name=""/>
        <dsp:cNvSpPr/>
      </dsp:nvSpPr>
      <dsp:spPr>
        <a:xfrm>
          <a:off x="6955384" y="2755151"/>
          <a:ext cx="1443590" cy="1443590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2022 – 2023 zelf doen</a:t>
          </a:r>
        </a:p>
      </dsp:txBody>
      <dsp:txXfrm>
        <a:off x="6997665" y="2797432"/>
        <a:ext cx="1359028" cy="1359028"/>
      </dsp:txXfrm>
    </dsp:sp>
    <dsp:sp modelId="{99374357-4B0E-724D-B1CB-A116BDE1B0C0}">
      <dsp:nvSpPr>
        <dsp:cNvPr id="0" name=""/>
        <dsp:cNvSpPr/>
      </dsp:nvSpPr>
      <dsp:spPr>
        <a:xfrm>
          <a:off x="8442039" y="2437355"/>
          <a:ext cx="278067" cy="346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8442039" y="2506730"/>
        <a:ext cx="194647" cy="208124"/>
      </dsp:txXfrm>
    </dsp:sp>
    <dsp:sp modelId="{C13453EA-B0AF-BD4A-919D-A47204D2483F}">
      <dsp:nvSpPr>
        <dsp:cNvPr id="0" name=""/>
        <dsp:cNvSpPr/>
      </dsp:nvSpPr>
      <dsp:spPr>
        <a:xfrm>
          <a:off x="8958450" y="1888997"/>
          <a:ext cx="1443590" cy="1443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DB521-13DF-6545-BE42-281B5073D09C}">
      <dsp:nvSpPr>
        <dsp:cNvPr id="0" name=""/>
        <dsp:cNvSpPr/>
      </dsp:nvSpPr>
      <dsp:spPr>
        <a:xfrm>
          <a:off x="9193453" y="2755151"/>
          <a:ext cx="1443590" cy="144359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2023 structureel budget</a:t>
          </a:r>
        </a:p>
      </dsp:txBody>
      <dsp:txXfrm>
        <a:off x="9235734" y="2797432"/>
        <a:ext cx="1359028" cy="1359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B100C-1238-B347-B2D0-E815497E1FA4}">
      <dsp:nvSpPr>
        <dsp:cNvPr id="0" name=""/>
        <dsp:cNvSpPr/>
      </dsp:nvSpPr>
      <dsp:spPr>
        <a:xfrm>
          <a:off x="5559" y="1846980"/>
          <a:ext cx="1723591" cy="10341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Initiatief</a:t>
          </a:r>
        </a:p>
      </dsp:txBody>
      <dsp:txXfrm>
        <a:off x="35848" y="1877269"/>
        <a:ext cx="1663013" cy="973577"/>
      </dsp:txXfrm>
    </dsp:sp>
    <dsp:sp modelId="{DD465042-B56E-5547-83D7-7BC7E4AF7DF9}">
      <dsp:nvSpPr>
        <dsp:cNvPr id="0" name=""/>
        <dsp:cNvSpPr/>
      </dsp:nvSpPr>
      <dsp:spPr>
        <a:xfrm>
          <a:off x="1901510" y="2150332"/>
          <a:ext cx="365401" cy="427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1901510" y="2235822"/>
        <a:ext cx="255781" cy="256470"/>
      </dsp:txXfrm>
    </dsp:sp>
    <dsp:sp modelId="{3B1F1248-65B3-2F4D-B6C1-06CC3EBAF397}">
      <dsp:nvSpPr>
        <dsp:cNvPr id="0" name=""/>
        <dsp:cNvSpPr/>
      </dsp:nvSpPr>
      <dsp:spPr>
        <a:xfrm>
          <a:off x="2418588" y="1846980"/>
          <a:ext cx="1723591" cy="10341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Planvorming</a:t>
          </a:r>
        </a:p>
      </dsp:txBody>
      <dsp:txXfrm>
        <a:off x="2448877" y="1877269"/>
        <a:ext cx="1663013" cy="973577"/>
      </dsp:txXfrm>
    </dsp:sp>
    <dsp:sp modelId="{0D37FBE4-540C-0E4D-B056-84C44B6F135B}">
      <dsp:nvSpPr>
        <dsp:cNvPr id="0" name=""/>
        <dsp:cNvSpPr/>
      </dsp:nvSpPr>
      <dsp:spPr>
        <a:xfrm>
          <a:off x="4314539" y="2150332"/>
          <a:ext cx="365401" cy="427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4314539" y="2235822"/>
        <a:ext cx="255781" cy="256470"/>
      </dsp:txXfrm>
    </dsp:sp>
    <dsp:sp modelId="{6C70FD5E-36AC-814D-BE75-A6DA49E050F2}">
      <dsp:nvSpPr>
        <dsp:cNvPr id="0" name=""/>
        <dsp:cNvSpPr/>
      </dsp:nvSpPr>
      <dsp:spPr>
        <a:xfrm>
          <a:off x="4831617" y="1846980"/>
          <a:ext cx="1723591" cy="10341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Ruimtelijke procedure</a:t>
          </a:r>
        </a:p>
      </dsp:txBody>
      <dsp:txXfrm>
        <a:off x="4861906" y="1877269"/>
        <a:ext cx="1663013" cy="973577"/>
      </dsp:txXfrm>
    </dsp:sp>
    <dsp:sp modelId="{17504CB6-E012-1F4D-BCED-1763BC637031}">
      <dsp:nvSpPr>
        <dsp:cNvPr id="0" name=""/>
        <dsp:cNvSpPr/>
      </dsp:nvSpPr>
      <dsp:spPr>
        <a:xfrm>
          <a:off x="6727568" y="2150332"/>
          <a:ext cx="365401" cy="427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6727568" y="2235822"/>
        <a:ext cx="255781" cy="256470"/>
      </dsp:txXfrm>
    </dsp:sp>
    <dsp:sp modelId="{DBBC27F1-A345-B946-B82B-CB773FFFBEF6}">
      <dsp:nvSpPr>
        <dsp:cNvPr id="0" name=""/>
        <dsp:cNvSpPr/>
      </dsp:nvSpPr>
      <dsp:spPr>
        <a:xfrm>
          <a:off x="7244645" y="1846980"/>
          <a:ext cx="1723591" cy="10341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Vergunningsfase</a:t>
          </a:r>
        </a:p>
      </dsp:txBody>
      <dsp:txXfrm>
        <a:off x="7274934" y="1877269"/>
        <a:ext cx="1663013" cy="973577"/>
      </dsp:txXfrm>
    </dsp:sp>
    <dsp:sp modelId="{7DAB7F38-6C4D-854F-864B-99E9973CB78D}">
      <dsp:nvSpPr>
        <dsp:cNvPr id="0" name=""/>
        <dsp:cNvSpPr/>
      </dsp:nvSpPr>
      <dsp:spPr>
        <a:xfrm>
          <a:off x="9140596" y="2150332"/>
          <a:ext cx="365401" cy="427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9140596" y="2235822"/>
        <a:ext cx="255781" cy="256470"/>
      </dsp:txXfrm>
    </dsp:sp>
    <dsp:sp modelId="{F20DA453-DE44-214C-BE4C-75654EE1F824}">
      <dsp:nvSpPr>
        <dsp:cNvPr id="0" name=""/>
        <dsp:cNvSpPr/>
      </dsp:nvSpPr>
      <dsp:spPr>
        <a:xfrm>
          <a:off x="9657674" y="1846980"/>
          <a:ext cx="1723591" cy="103415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Bouw</a:t>
          </a:r>
        </a:p>
      </dsp:txBody>
      <dsp:txXfrm>
        <a:off x="9687963" y="1877269"/>
        <a:ext cx="1663013" cy="973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DCC8B-F993-463C-978B-12EE3D7AB6C2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C65C-4865-481C-8855-2850E860488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4523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820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69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97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7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39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47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31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663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70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37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9C979-D5DE-494C-888F-51D314206281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20DC-F907-4307-83B0-3EBD743265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97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63" y="207055"/>
            <a:ext cx="11063964" cy="22540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WAARDECREATIE MET DATA</a:t>
            </a:r>
          </a:p>
          <a:p>
            <a:pPr algn="l">
              <a:lnSpc>
                <a:spcPct val="90000"/>
              </a:lnSpc>
            </a:pPr>
            <a:endParaRPr lang="en-US" sz="6000" b="1" kern="120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4A79C0F5-C9B5-0467-83A9-90EA51370765}"/>
              </a:ext>
            </a:extLst>
          </p:cNvPr>
          <p:cNvSpPr txBox="1">
            <a:spLocks/>
          </p:cNvSpPr>
          <p:nvPr/>
        </p:nvSpPr>
        <p:spPr>
          <a:xfrm>
            <a:off x="283733" y="4696994"/>
            <a:ext cx="11825963" cy="1853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DE HOEKSCHE WAARDSE WONINGBOUWCASE</a:t>
            </a:r>
            <a:endParaRPr lang="en-US"/>
          </a:p>
          <a:p>
            <a:pPr algn="l">
              <a:lnSpc>
                <a:spcPct val="90000"/>
              </a:lnSpc>
            </a:pPr>
            <a:endParaRPr lang="en-US" sz="6000" b="1">
              <a:solidFill>
                <a:schemeClr val="bg1"/>
              </a:solidFill>
              <a:latin typeface="Ubuntu"/>
            </a:endParaRPr>
          </a:p>
          <a:p>
            <a:pPr algn="l">
              <a:lnSpc>
                <a:spcPct val="90000"/>
              </a:lnSpc>
            </a:pPr>
            <a:endParaRPr lang="en-US" sz="6000" b="1">
              <a:solidFill>
                <a:schemeClr val="bg1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72811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itel 2">
            <a:extLst>
              <a:ext uri="{FF2B5EF4-FFF2-40B4-BE49-F238E27FC236}">
                <a16:creationId xmlns:a16="http://schemas.microsoft.com/office/drawing/2014/main" id="{27CF8019-946E-DC78-635D-69E9C36F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96" y="2693681"/>
            <a:ext cx="10008173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DATATEAM AAN DE SLAG</a:t>
            </a:r>
            <a:endParaRPr 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6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19" y="216824"/>
            <a:ext cx="9865686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WONINGBOUW CASUS</a:t>
            </a:r>
            <a:endParaRPr lang="en-US" sz="6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ACD072F-0FE5-4B0C-923E-A571AC604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023" y="2621446"/>
            <a:ext cx="7376170" cy="141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</a:pPr>
            <a:endParaRPr lang="en-US" i="1">
              <a:solidFill>
                <a:schemeClr val="bg1"/>
              </a:solidFill>
              <a:latin typeface="Ubuntu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4800" b="1" i="1">
                <a:solidFill>
                  <a:schemeClr val="bg1"/>
                </a:solidFill>
                <a:latin typeface="Ubuntu"/>
              </a:rPr>
              <a:t>500 </a:t>
            </a:r>
            <a:r>
              <a:rPr lang="en-US" sz="4800" b="1" i="1" err="1">
                <a:solidFill>
                  <a:schemeClr val="bg1"/>
                </a:solidFill>
                <a:latin typeface="Ubuntu"/>
              </a:rPr>
              <a:t>woningen</a:t>
            </a:r>
            <a:r>
              <a:rPr lang="en-US" sz="4800" b="1" i="1">
                <a:solidFill>
                  <a:schemeClr val="bg1"/>
                </a:solidFill>
                <a:latin typeface="Ubuntu"/>
              </a:rPr>
              <a:t> per </a:t>
            </a:r>
            <a:r>
              <a:rPr lang="en-US" sz="4800" b="1" i="1" err="1">
                <a:solidFill>
                  <a:schemeClr val="bg1"/>
                </a:solidFill>
                <a:latin typeface="Ubuntu"/>
              </a:rPr>
              <a:t>jaar</a:t>
            </a:r>
            <a:endParaRPr lang="en-US" sz="480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  <a:spcBef>
                <a:spcPts val="20"/>
              </a:spcBef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4" descr="Werknemer met beschermende uitrusting die naar boven kijkt op een bouwterrein">
            <a:extLst>
              <a:ext uri="{FF2B5EF4-FFF2-40B4-BE49-F238E27FC236}">
                <a16:creationId xmlns:a16="http://schemas.microsoft.com/office/drawing/2014/main" id="{EB91E8AA-D725-C381-6965-10AF64524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9" b="-2"/>
          <a:stretch/>
        </p:blipFill>
        <p:spPr>
          <a:xfrm>
            <a:off x="384808" y="1714774"/>
            <a:ext cx="4478193" cy="4478193"/>
          </a:xfrm>
          <a:custGeom>
            <a:avLst/>
            <a:gdLst/>
            <a:ahLst/>
            <a:cxnLst/>
            <a:rect l="l" t="t" r="r" b="b"/>
            <a:pathLst>
              <a:path w="4625350" h="4625350">
                <a:moveTo>
                  <a:pt x="2312675" y="0"/>
                </a:moveTo>
                <a:cubicBezTo>
                  <a:pt x="3589930" y="0"/>
                  <a:pt x="4625350" y="1035420"/>
                  <a:pt x="4625350" y="2312675"/>
                </a:cubicBezTo>
                <a:cubicBezTo>
                  <a:pt x="4625350" y="3589930"/>
                  <a:pt x="3589930" y="4625350"/>
                  <a:pt x="2312675" y="4625350"/>
                </a:cubicBezTo>
                <a:cubicBezTo>
                  <a:pt x="1035420" y="4625350"/>
                  <a:pt x="0" y="3589930"/>
                  <a:pt x="0" y="2312675"/>
                </a:cubicBezTo>
                <a:cubicBezTo>
                  <a:pt x="0" y="1035420"/>
                  <a:pt x="1035420" y="0"/>
                  <a:pt x="2312675" y="0"/>
                </a:cubicBezTo>
                <a:close/>
              </a:path>
            </a:pathLst>
          </a:custGeom>
          <a:noFill/>
          <a:effectLst>
            <a:outerShdw dist="177800" dir="12600000" algn="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6851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673" y="661676"/>
            <a:ext cx="9900236" cy="299391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WELK PROBLEEM GAAN WE OPLOSSEN?</a:t>
            </a:r>
            <a:br>
              <a:rPr lang="en-US" sz="6000" b="1">
                <a:solidFill>
                  <a:schemeClr val="bg1"/>
                </a:solidFill>
                <a:latin typeface="Ubuntu"/>
              </a:rPr>
            </a:br>
            <a:br>
              <a:rPr lang="en-US" sz="6000" b="1">
                <a:latin typeface="Ubuntu"/>
              </a:rPr>
            </a:br>
            <a:r>
              <a:rPr lang="en-US" sz="6000" b="1">
                <a:solidFill>
                  <a:schemeClr val="bg1"/>
                </a:solidFill>
                <a:latin typeface="Ubuntu"/>
              </a:rPr>
              <a:t>KETENSAMENWERKING</a:t>
            </a:r>
            <a:endParaRPr lang="en-US" sz="6000">
              <a:solidFill>
                <a:schemeClr val="bg1"/>
              </a:solidFill>
              <a:ea typeface="Calibri"/>
              <a:cs typeface="Calibri"/>
            </a:endParaRPr>
          </a:p>
          <a:p>
            <a:pPr algn="l">
              <a:lnSpc>
                <a:spcPct val="90000"/>
              </a:lnSpc>
            </a:pPr>
            <a:endParaRPr lang="en-US" sz="3700" b="1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ijdelijke aanduiding voor inhoud 4">
            <a:extLst>
              <a:ext uri="{FF2B5EF4-FFF2-40B4-BE49-F238E27FC236}">
                <a16:creationId xmlns:a16="http://schemas.microsoft.com/office/drawing/2014/main" id="{45BD5994-2FF6-6AC1-CD36-9A9ABB84CD86}"/>
              </a:ext>
            </a:extLst>
          </p:cNvPr>
          <p:cNvGraphicFramePr>
            <a:graphicFrameLocks/>
          </p:cNvGraphicFramePr>
          <p:nvPr/>
        </p:nvGraphicFramePr>
        <p:xfrm>
          <a:off x="504478" y="2352935"/>
          <a:ext cx="11386826" cy="4728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339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063" y="58848"/>
            <a:ext cx="9472773" cy="13398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ONTWERP OPLOSSING</a:t>
            </a:r>
            <a:endParaRPr lang="en-US" sz="60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fbeelding 4" descr="Gereedschap voor huisinrichting op een architectonisch ontwerp">
            <a:extLst>
              <a:ext uri="{FF2B5EF4-FFF2-40B4-BE49-F238E27FC236}">
                <a16:creationId xmlns:a16="http://schemas.microsoft.com/office/drawing/2014/main" id="{1B41D5FA-11F8-A4E3-E6F2-4EA4AF41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45" r="5"/>
          <a:stretch/>
        </p:blipFill>
        <p:spPr>
          <a:xfrm>
            <a:off x="312109" y="1404869"/>
            <a:ext cx="4712383" cy="4712383"/>
          </a:xfrm>
          <a:custGeom>
            <a:avLst/>
            <a:gdLst/>
            <a:ahLst/>
            <a:cxnLst/>
            <a:rect l="l" t="t" r="r" b="b"/>
            <a:pathLst>
              <a:path w="4487466" h="4487466">
                <a:moveTo>
                  <a:pt x="2243733" y="0"/>
                </a:moveTo>
                <a:cubicBezTo>
                  <a:pt x="3482913" y="0"/>
                  <a:pt x="4487466" y="1004553"/>
                  <a:pt x="4487466" y="2243733"/>
                </a:cubicBezTo>
                <a:cubicBezTo>
                  <a:pt x="4487466" y="3482913"/>
                  <a:pt x="3482913" y="4487466"/>
                  <a:pt x="2243733" y="4487466"/>
                </a:cubicBezTo>
                <a:cubicBezTo>
                  <a:pt x="1004553" y="4487466"/>
                  <a:pt x="0" y="3482913"/>
                  <a:pt x="0" y="2243733"/>
                </a:cubicBezTo>
                <a:cubicBezTo>
                  <a:pt x="0" y="1004553"/>
                  <a:pt x="1004553" y="0"/>
                  <a:pt x="2243733" y="0"/>
                </a:cubicBezTo>
                <a:close/>
              </a:path>
            </a:pathLst>
          </a:cu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632D7-8AD4-8400-25F1-0AFB2CC03174}"/>
              </a:ext>
            </a:extLst>
          </p:cNvPr>
          <p:cNvSpPr txBox="1"/>
          <p:nvPr/>
        </p:nvSpPr>
        <p:spPr>
          <a:xfrm>
            <a:off x="5347111" y="1217561"/>
            <a:ext cx="634016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nl-NL" sz="4000">
                <a:solidFill>
                  <a:schemeClr val="bg1"/>
                </a:solidFill>
                <a:latin typeface="Ubuntu"/>
              </a:rPr>
              <a:t>Status per project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​</a:t>
            </a:r>
          </a:p>
          <a:p>
            <a:endParaRPr lang="en-US" sz="40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nl-NL" sz="4000">
                <a:solidFill>
                  <a:schemeClr val="bg1"/>
                </a:solidFill>
                <a:latin typeface="Ubuntu"/>
              </a:rPr>
              <a:t>Fasen monitoren (termijnbewaking)</a:t>
            </a:r>
          </a:p>
          <a:p>
            <a:pPr marL="571500" indent="-571500">
              <a:buFont typeface="Arial"/>
              <a:buChar char="•"/>
            </a:pP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r>
              <a:rPr lang="nl-NL" sz="4000">
                <a:solidFill>
                  <a:schemeClr val="bg1"/>
                </a:solidFill>
                <a:latin typeface="Ubuntu"/>
              </a:rPr>
              <a:t>Overzicht aantal woningen per jaar</a:t>
            </a:r>
          </a:p>
        </p:txBody>
      </p:sp>
    </p:spTree>
    <p:extLst>
      <p:ext uri="{BB962C8B-B14F-4D97-AF65-F5344CB8AC3E}">
        <p14:creationId xmlns:p14="http://schemas.microsoft.com/office/powerpoint/2010/main" val="60135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29" y="58848"/>
            <a:ext cx="12099902" cy="13398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WELKE DATA HEBBEN WE NODIG?</a:t>
            </a:r>
            <a:endParaRPr lang="en-US" sz="600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632D7-8AD4-8400-25F1-0AFB2CC03174}"/>
              </a:ext>
            </a:extLst>
          </p:cNvPr>
          <p:cNvSpPr txBox="1"/>
          <p:nvPr/>
        </p:nvSpPr>
        <p:spPr>
          <a:xfrm>
            <a:off x="445675" y="1998582"/>
            <a:ext cx="6340167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 err="1">
                <a:solidFill>
                  <a:schemeClr val="bg1"/>
                </a:solidFill>
                <a:latin typeface="Ubuntu"/>
              </a:rPr>
              <a:t>Bouwen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invoerscherm</a:t>
            </a: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endParaRPr lang="en-US" sz="400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4000" err="1">
                <a:solidFill>
                  <a:schemeClr val="bg1"/>
                </a:solidFill>
                <a:latin typeface="Ubuntu"/>
              </a:rPr>
              <a:t>Welke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velden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willen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we 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vastleggen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vs </a:t>
            </a:r>
            <a:br>
              <a:rPr lang="en-US" sz="4000">
                <a:solidFill>
                  <a:schemeClr val="bg1"/>
                </a:solidFill>
                <a:latin typeface="Ubuntu"/>
              </a:rPr>
            </a:br>
            <a:r>
              <a:rPr lang="en-US" sz="4000" err="1">
                <a:solidFill>
                  <a:schemeClr val="bg1"/>
                </a:solidFill>
                <a:latin typeface="Ubuntu"/>
              </a:rPr>
              <a:t>administratieve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lasten</a:t>
            </a: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r>
              <a:rPr lang="en-US" sz="4000" err="1">
                <a:solidFill>
                  <a:schemeClr val="bg1"/>
                </a:solidFill>
                <a:latin typeface="Ubuntu"/>
              </a:rPr>
              <a:t>Termijnen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vaststellen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Afbeelding 4" descr="Dozen in verschillende kleuren">
            <a:extLst>
              <a:ext uri="{FF2B5EF4-FFF2-40B4-BE49-F238E27FC236}">
                <a16:creationId xmlns:a16="http://schemas.microsoft.com/office/drawing/2014/main" id="{447C3E15-21C7-54E9-CB84-1F6733C4D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" r="15473" b="3"/>
          <a:stretch/>
        </p:blipFill>
        <p:spPr>
          <a:xfrm>
            <a:off x="6981232" y="1398663"/>
            <a:ext cx="4940792" cy="4672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4093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60" y="58848"/>
            <a:ext cx="11201611" cy="13398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BOUWEN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632D7-8AD4-8400-25F1-0AFB2CC03174}"/>
              </a:ext>
            </a:extLst>
          </p:cNvPr>
          <p:cNvSpPr txBox="1"/>
          <p:nvPr/>
        </p:nvSpPr>
        <p:spPr>
          <a:xfrm>
            <a:off x="6494056" y="1916832"/>
            <a:ext cx="4662055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 err="1">
                <a:solidFill>
                  <a:schemeClr val="bg1"/>
                </a:solidFill>
                <a:latin typeface="Ubuntu"/>
              </a:rPr>
              <a:t>Datateam</a:t>
            </a: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endParaRPr lang="en-US" sz="400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4000" err="1">
                <a:solidFill>
                  <a:schemeClr val="bg1"/>
                </a:solidFill>
                <a:latin typeface="Ubuntu"/>
              </a:rPr>
              <a:t>Iteratief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process</a:t>
            </a:r>
          </a:p>
          <a:p>
            <a:pPr marL="571500" indent="-571500">
              <a:buFont typeface="Arial"/>
              <a:buChar char="•"/>
            </a:pP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r>
              <a:rPr lang="en-US" sz="4000">
                <a:solidFill>
                  <a:schemeClr val="bg1"/>
                </a:solidFill>
                <a:latin typeface="Ubuntu"/>
              </a:rPr>
              <a:t>UX Design</a:t>
            </a:r>
            <a:endParaRPr lang="nl-NL"/>
          </a:p>
        </p:txBody>
      </p:sp>
      <p:pic>
        <p:nvPicPr>
          <p:cNvPr id="8" name="Afbeelding 4" descr="Houten huizen onder constructie">
            <a:extLst>
              <a:ext uri="{FF2B5EF4-FFF2-40B4-BE49-F238E27FC236}">
                <a16:creationId xmlns:a16="http://schemas.microsoft.com/office/drawing/2014/main" id="{29B5740C-4DCF-81B2-A71E-311BA8EB7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7" r="21577" b="2"/>
          <a:stretch/>
        </p:blipFill>
        <p:spPr>
          <a:xfrm>
            <a:off x="445301" y="1108639"/>
            <a:ext cx="5312552" cy="5006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5148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60" y="58848"/>
            <a:ext cx="11201611" cy="13398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LESSEN</a:t>
            </a:r>
            <a:endParaRPr lang="en-US"/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632D7-8AD4-8400-25F1-0AFB2CC03174}"/>
              </a:ext>
            </a:extLst>
          </p:cNvPr>
          <p:cNvSpPr txBox="1"/>
          <p:nvPr/>
        </p:nvSpPr>
        <p:spPr>
          <a:xfrm>
            <a:off x="68658" y="1193298"/>
            <a:ext cx="6675413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 err="1">
                <a:solidFill>
                  <a:schemeClr val="bg1"/>
                </a:solidFill>
                <a:latin typeface="Ubuntu"/>
              </a:rPr>
              <a:t>Organisatieverandering</a:t>
            </a: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endParaRPr lang="en-US" sz="4000">
              <a:solidFill>
                <a:schemeClr val="bg1"/>
              </a:solidFill>
              <a:latin typeface="Ubuntu"/>
            </a:endParaRPr>
          </a:p>
          <a:p>
            <a:pPr marL="571500" indent="-571500">
              <a:buFont typeface="Arial"/>
              <a:buChar char="•"/>
            </a:pPr>
            <a:r>
              <a:rPr lang="en-US" sz="4000">
                <a:solidFill>
                  <a:schemeClr val="bg1"/>
                </a:solidFill>
                <a:latin typeface="Ubuntu"/>
              </a:rPr>
              <a:t>Business in de lead </a:t>
            </a:r>
            <a:br>
              <a:rPr lang="en-US" sz="4000">
                <a:solidFill>
                  <a:schemeClr val="bg1"/>
                </a:solidFill>
                <a:latin typeface="Ubuntu"/>
              </a:rPr>
            </a:br>
            <a:r>
              <a:rPr lang="en-US" sz="4000">
                <a:solidFill>
                  <a:schemeClr val="bg1"/>
                </a:solidFill>
                <a:latin typeface="Ubuntu"/>
              </a:rPr>
              <a:t>(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en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Ubuntu"/>
              </a:rPr>
              <a:t>dat</a:t>
            </a:r>
            <a:r>
              <a:rPr lang="en-US" sz="4000">
                <a:solidFill>
                  <a:schemeClr val="bg1"/>
                </a:solidFill>
                <a:latin typeface="Ubuntu"/>
              </a:rPr>
              <a:t> is best SPANNEND)</a:t>
            </a:r>
            <a:endParaRPr lang="en-US" sz="400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  <a:p>
            <a:endParaRPr lang="en-US" sz="4000">
              <a:solidFill>
                <a:schemeClr val="bg1"/>
              </a:solidFill>
              <a:latin typeface="Ubuntu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en-US" sz="6000">
                <a:solidFill>
                  <a:schemeClr val="bg1"/>
                </a:solidFill>
                <a:latin typeface="Ubuntu"/>
              </a:rPr>
              <a:t>Doel, </a:t>
            </a:r>
            <a:r>
              <a:rPr lang="en-US" sz="6000" err="1">
                <a:solidFill>
                  <a:schemeClr val="bg1"/>
                </a:solidFill>
                <a:latin typeface="Ubuntu"/>
              </a:rPr>
              <a:t>doel</a:t>
            </a:r>
            <a:r>
              <a:rPr lang="en-US" sz="6000">
                <a:solidFill>
                  <a:schemeClr val="bg1"/>
                </a:solidFill>
                <a:latin typeface="Ubuntu"/>
              </a:rPr>
              <a:t>, </a:t>
            </a:r>
            <a:r>
              <a:rPr lang="en-US" sz="6000" err="1">
                <a:solidFill>
                  <a:schemeClr val="bg1"/>
                </a:solidFill>
                <a:latin typeface="Ubuntu"/>
              </a:rPr>
              <a:t>doel</a:t>
            </a:r>
            <a:endParaRPr lang="nl-NL" sz="60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Afbeelding 7" descr="Jonge vrouw die documenten leest">
            <a:extLst>
              <a:ext uri="{FF2B5EF4-FFF2-40B4-BE49-F238E27FC236}">
                <a16:creationId xmlns:a16="http://schemas.microsoft.com/office/drawing/2014/main" id="{6366CAF5-635D-3D7A-EF87-81B8E60C9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99" r="13699"/>
          <a:stretch/>
        </p:blipFill>
        <p:spPr>
          <a:xfrm>
            <a:off x="6125648" y="983204"/>
            <a:ext cx="5541085" cy="5200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3264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60" y="58848"/>
            <a:ext cx="11201611" cy="13398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PRESENTEREN EN GEBRUIKEN!</a:t>
            </a:r>
            <a:endParaRPr lang="en-US"/>
          </a:p>
        </p:txBody>
      </p:sp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Invoegtoepassing 3" title="Microsoft Power BI">
                <a:extLst>
                  <a:ext uri="{FF2B5EF4-FFF2-40B4-BE49-F238E27FC236}">
                    <a16:creationId xmlns:a16="http://schemas.microsoft.com/office/drawing/2014/main" id="{D2D0FE45-AB74-118F-9538-58E039A748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0165770"/>
                  </p:ext>
                </p:extLst>
              </p:nvPr>
            </p:nvGraphicFramePr>
            <p:xfrm>
              <a:off x="1271464" y="1124744"/>
              <a:ext cx="9144000" cy="54292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Invoegtoepassing 3" title="Microsoft Power BI">
                <a:extLst>
                  <a:ext uri="{FF2B5EF4-FFF2-40B4-BE49-F238E27FC236}">
                    <a16:creationId xmlns:a16="http://schemas.microsoft.com/office/drawing/2014/main" id="{D2D0FE45-AB74-118F-9538-58E039A748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1464" y="1124744"/>
                <a:ext cx="9144000" cy="54292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635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B1F7A-6C44-7BD7-8497-5EC7B882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D5E27-54BA-1CCA-8283-6D70246589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35358A-D7E4-8314-9385-792EF027D0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Datagedreven werken Hoeksche Waard - middel resolutie">
            <a:hlinkClick r:id="" action="ppaction://media"/>
            <a:extLst>
              <a:ext uri="{FF2B5EF4-FFF2-40B4-BE49-F238E27FC236}">
                <a16:creationId xmlns:a16="http://schemas.microsoft.com/office/drawing/2014/main" id="{95879E9A-E3CE-5ED8-8AAA-4D17BDDB1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803939F-4F9A-48F8-95C6-46F3905F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78" y="216824"/>
            <a:ext cx="9041734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WAT GAAN WE DELEN?</a:t>
            </a:r>
            <a:endParaRPr lang="en-US" sz="6000" b="1" kern="120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5" name="Afbeelding 6" descr="Bouwvakkersgereedschap">
            <a:extLst>
              <a:ext uri="{FF2B5EF4-FFF2-40B4-BE49-F238E27FC236}">
                <a16:creationId xmlns:a16="http://schemas.microsoft.com/office/drawing/2014/main" id="{5BA820BA-448F-46D6-C72E-4E9BA3264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7" r="14705" b="3"/>
          <a:stretch/>
        </p:blipFill>
        <p:spPr>
          <a:xfrm>
            <a:off x="210754" y="1436513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ACD072F-0FE5-4B0C-923E-A571AC604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862" y="1207052"/>
            <a:ext cx="7809828" cy="57762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20"/>
              </a:spcBef>
            </a:pPr>
            <a:r>
              <a:rPr lang="en-US" sz="4000" i="1">
                <a:solidFill>
                  <a:schemeClr val="bg1"/>
                </a:solidFill>
                <a:latin typeface="Ubuntu"/>
              </a:rPr>
              <a:t>De data-</a:t>
            </a:r>
            <a:r>
              <a:rPr lang="en-US" sz="4000" i="1" err="1">
                <a:solidFill>
                  <a:schemeClr val="bg1"/>
                </a:solidFill>
                <a:latin typeface="Ubuntu"/>
              </a:rPr>
              <a:t>organisatie</a:t>
            </a:r>
            <a:r>
              <a:rPr lang="en-US" sz="4000" i="1">
                <a:solidFill>
                  <a:schemeClr val="bg1"/>
                </a:solidFill>
                <a:latin typeface="Ubuntu"/>
              </a:rPr>
              <a:t> van </a:t>
            </a:r>
            <a:r>
              <a:rPr lang="en-US" sz="4000" i="1" err="1">
                <a:solidFill>
                  <a:schemeClr val="bg1"/>
                </a:solidFill>
                <a:latin typeface="Ubuntu"/>
              </a:rPr>
              <a:t>Hoeksche</a:t>
            </a:r>
            <a:r>
              <a:rPr lang="en-US" sz="4000" i="1">
                <a:solidFill>
                  <a:schemeClr val="bg1"/>
                </a:solidFill>
                <a:latin typeface="Ubuntu"/>
              </a:rPr>
              <a:t> Waard</a:t>
            </a:r>
          </a:p>
          <a:p>
            <a:pPr marL="0" indent="-228600">
              <a:lnSpc>
                <a:spcPct val="90000"/>
              </a:lnSpc>
              <a:spcBef>
                <a:spcPts val="20"/>
              </a:spcBef>
            </a:pPr>
            <a:endParaRPr lang="en-US" sz="4000" i="1">
              <a:solidFill>
                <a:schemeClr val="bg1"/>
              </a:solidFill>
              <a:latin typeface="Ubuntu"/>
            </a:endParaRPr>
          </a:p>
          <a:p>
            <a:pPr marL="285750" indent="-228600">
              <a:lnSpc>
                <a:spcPct val="90000"/>
              </a:lnSpc>
              <a:spcBef>
                <a:spcPts val="20"/>
              </a:spcBef>
            </a:pPr>
            <a:r>
              <a:rPr lang="en-US" sz="4000" i="1">
                <a:solidFill>
                  <a:schemeClr val="bg1"/>
                </a:solidFill>
                <a:latin typeface="Ubuntu"/>
              </a:rPr>
              <a:t>De data-</a:t>
            </a:r>
            <a:r>
              <a:rPr lang="en-US" sz="4000" i="1" err="1">
                <a:solidFill>
                  <a:schemeClr val="bg1"/>
                </a:solidFill>
                <a:latin typeface="Ubuntu"/>
              </a:rPr>
              <a:t>oplossing</a:t>
            </a:r>
            <a:r>
              <a:rPr lang="en-US" sz="4000" i="1">
                <a:solidFill>
                  <a:schemeClr val="bg1"/>
                </a:solidFill>
                <a:latin typeface="Ubuntu"/>
              </a:rPr>
              <a:t> </a:t>
            </a:r>
            <a:r>
              <a:rPr lang="en-US" sz="4000" i="1" err="1">
                <a:solidFill>
                  <a:schemeClr val="bg1"/>
                </a:solidFill>
                <a:latin typeface="Ubuntu"/>
              </a:rPr>
              <a:t>voor</a:t>
            </a:r>
            <a:r>
              <a:rPr lang="en-US" sz="4000" i="1">
                <a:solidFill>
                  <a:schemeClr val="bg1"/>
                </a:solidFill>
                <a:latin typeface="Ubuntu"/>
              </a:rPr>
              <a:t> de </a:t>
            </a:r>
            <a:r>
              <a:rPr lang="en-US" sz="4000" i="1" err="1">
                <a:solidFill>
                  <a:schemeClr val="bg1"/>
                </a:solidFill>
                <a:latin typeface="Ubuntu"/>
              </a:rPr>
              <a:t>woningbouwcase</a:t>
            </a:r>
            <a:endParaRPr lang="en-US" sz="4000" i="1">
              <a:solidFill>
                <a:schemeClr val="bg1"/>
              </a:solidFill>
              <a:latin typeface="Ubuntu"/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20"/>
              </a:spcBef>
            </a:pPr>
            <a:endParaRPr lang="en-US" sz="4800" i="1">
              <a:solidFill>
                <a:schemeClr val="bg1"/>
              </a:solidFill>
              <a:latin typeface="Ubuntu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4800" b="1" i="1">
                <a:solidFill>
                  <a:schemeClr val="bg1"/>
                </a:solidFill>
                <a:latin typeface="Ubuntu"/>
              </a:rPr>
              <a:t>Spoiler: het </a:t>
            </a:r>
            <a:r>
              <a:rPr lang="en-US" sz="4800" b="1" i="1" err="1">
                <a:solidFill>
                  <a:schemeClr val="bg1"/>
                </a:solidFill>
                <a:latin typeface="Ubuntu"/>
              </a:rPr>
              <a:t>gaat</a:t>
            </a:r>
            <a:r>
              <a:rPr lang="en-US" sz="4800" b="1" i="1">
                <a:solidFill>
                  <a:schemeClr val="bg1"/>
                </a:solidFill>
                <a:latin typeface="Ubuntu"/>
              </a:rPr>
              <a:t> </a:t>
            </a:r>
            <a:r>
              <a:rPr lang="en-US" sz="4800" b="1" i="1" err="1">
                <a:solidFill>
                  <a:schemeClr val="bg1"/>
                </a:solidFill>
                <a:latin typeface="Ubuntu"/>
              </a:rPr>
              <a:t>weinig</a:t>
            </a:r>
            <a:r>
              <a:rPr lang="en-US" sz="4800" b="1" i="1">
                <a:solidFill>
                  <a:schemeClr val="bg1"/>
                </a:solidFill>
                <a:latin typeface="Ubuntu"/>
              </a:rPr>
              <a:t> over data</a:t>
            </a:r>
            <a:endParaRPr lang="en-US" sz="4800" b="1">
              <a:solidFill>
                <a:schemeClr val="bg1"/>
              </a:solidFill>
              <a:latin typeface="Ubuntu"/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  <a:spcBef>
                <a:spcPts val="20"/>
              </a:spcBef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78F79D-4469-4AEF-8BA8-DA98D6DAC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00"/>
          <a:stretch/>
        </p:blipFill>
        <p:spPr>
          <a:xfrm>
            <a:off x="2357737" y="4363987"/>
            <a:ext cx="2350417" cy="2330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5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142AB13-6ADC-236F-A316-BBF5E1316429}"/>
              </a:ext>
            </a:extLst>
          </p:cNvPr>
          <p:cNvGraphicFramePr/>
          <p:nvPr/>
        </p:nvGraphicFramePr>
        <p:xfrm>
          <a:off x="792737" y="607679"/>
          <a:ext cx="10643219" cy="6087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5" name="Titel 2">
            <a:extLst>
              <a:ext uri="{FF2B5EF4-FFF2-40B4-BE49-F238E27FC236}">
                <a16:creationId xmlns:a16="http://schemas.microsoft.com/office/drawing/2014/main" id="{27CF8019-946E-DC78-635D-69E9C36F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80" y="720535"/>
            <a:ext cx="8248760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EEN KLEINE TIJDREIS</a:t>
            </a:r>
            <a:endParaRPr lang="en-US" sz="600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9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itel 2">
            <a:extLst>
              <a:ext uri="{FF2B5EF4-FFF2-40B4-BE49-F238E27FC236}">
                <a16:creationId xmlns:a16="http://schemas.microsoft.com/office/drawing/2014/main" id="{27CF8019-946E-DC78-635D-69E9C36F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22" y="89824"/>
            <a:ext cx="11215030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AMBITIES HOEKSCHE WAARD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38555CE-181A-E5E8-1EAE-2533F91236F9}"/>
              </a:ext>
            </a:extLst>
          </p:cNvPr>
          <p:cNvSpPr/>
          <p:nvPr/>
        </p:nvSpPr>
        <p:spPr>
          <a:xfrm>
            <a:off x="1570466" y="1143000"/>
            <a:ext cx="8902387" cy="492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ep 4">
            <a:extLst>
              <a:ext uri="{FF2B5EF4-FFF2-40B4-BE49-F238E27FC236}">
                <a16:creationId xmlns:a16="http://schemas.microsoft.com/office/drawing/2014/main" id="{0E28BA3A-3374-F4E1-E7FD-B81ED09BC7DE}"/>
              </a:ext>
            </a:extLst>
          </p:cNvPr>
          <p:cNvGrpSpPr/>
          <p:nvPr/>
        </p:nvGrpSpPr>
        <p:grpSpPr>
          <a:xfrm>
            <a:off x="1559496" y="1193309"/>
            <a:ext cx="8936074" cy="5117282"/>
            <a:chOff x="1559497" y="1314114"/>
            <a:chExt cx="10915649" cy="4764703"/>
          </a:xfrm>
        </p:grpSpPr>
        <p:grpSp>
          <p:nvGrpSpPr>
            <p:cNvPr id="37" name="Groep 5">
              <a:extLst>
                <a:ext uri="{FF2B5EF4-FFF2-40B4-BE49-F238E27FC236}">
                  <a16:creationId xmlns:a16="http://schemas.microsoft.com/office/drawing/2014/main" id="{7B25DA30-B37F-A81C-2D5D-A8E918CA9F0F}"/>
                </a:ext>
              </a:extLst>
            </p:cNvPr>
            <p:cNvGrpSpPr/>
            <p:nvPr/>
          </p:nvGrpSpPr>
          <p:grpSpPr>
            <a:xfrm>
              <a:off x="1559497" y="1314114"/>
              <a:ext cx="10915649" cy="4764703"/>
              <a:chOff x="1559497" y="1314114"/>
              <a:chExt cx="10915649" cy="4764703"/>
            </a:xfrm>
          </p:grpSpPr>
          <p:sp>
            <p:nvSpPr>
              <p:cNvPr id="44" name="Rechthoek 13">
                <a:extLst>
                  <a:ext uri="{FF2B5EF4-FFF2-40B4-BE49-F238E27FC236}">
                    <a16:creationId xmlns:a16="http://schemas.microsoft.com/office/drawing/2014/main" id="{59B4B4B5-BFF8-66EE-D73F-0F28C5096D72}"/>
                  </a:ext>
                </a:extLst>
              </p:cNvPr>
              <p:cNvSpPr/>
              <p:nvPr/>
            </p:nvSpPr>
            <p:spPr>
              <a:xfrm>
                <a:off x="1559497" y="1659217"/>
                <a:ext cx="10915649" cy="441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/>
              </a:p>
            </p:txBody>
          </p:sp>
          <p:cxnSp>
            <p:nvCxnSpPr>
              <p:cNvPr id="45" name="Rechte verbindingslijn met pijl 14">
                <a:extLst>
                  <a:ext uri="{FF2B5EF4-FFF2-40B4-BE49-F238E27FC236}">
                    <a16:creationId xmlns:a16="http://schemas.microsoft.com/office/drawing/2014/main" id="{279DC7FC-5DEF-79EF-C108-645EFE5F7B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4797" y="1314114"/>
                <a:ext cx="0" cy="4123172"/>
              </a:xfrm>
              <a:prstGeom prst="straightConnector1">
                <a:avLst/>
              </a:prstGeom>
              <a:ln w="28575">
                <a:solidFill>
                  <a:srgbClr val="001E6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6" name="Rechthoek 16">
                <a:extLst>
                  <a:ext uri="{FF2B5EF4-FFF2-40B4-BE49-F238E27FC236}">
                    <a16:creationId xmlns:a16="http://schemas.microsoft.com/office/drawing/2014/main" id="{49DF8B86-C9BF-F0F8-D39D-FB1EA2D77C2B}"/>
                  </a:ext>
                </a:extLst>
              </p:cNvPr>
              <p:cNvSpPr/>
              <p:nvPr/>
            </p:nvSpPr>
            <p:spPr>
              <a:xfrm rot="16200000">
                <a:off x="1072413" y="3383359"/>
                <a:ext cx="1485898" cy="3045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 b="1">
                    <a:solidFill>
                      <a:srgbClr val="001E60"/>
                    </a:solidFill>
                  </a:rPr>
                  <a:t>Waarde van data</a:t>
                </a:r>
              </a:p>
            </p:txBody>
          </p:sp>
          <p:sp>
            <p:nvSpPr>
              <p:cNvPr id="47" name="Rechthoek 17">
                <a:extLst>
                  <a:ext uri="{FF2B5EF4-FFF2-40B4-BE49-F238E27FC236}">
                    <a16:creationId xmlns:a16="http://schemas.microsoft.com/office/drawing/2014/main" id="{EE1EBF10-E68C-A2F7-6D4F-6EC793795C97}"/>
                  </a:ext>
                </a:extLst>
              </p:cNvPr>
              <p:cNvSpPr/>
              <p:nvPr/>
            </p:nvSpPr>
            <p:spPr>
              <a:xfrm>
                <a:off x="7730655" y="5481286"/>
                <a:ext cx="3645188" cy="309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 b="1">
                    <a:solidFill>
                      <a:srgbClr val="001E60"/>
                    </a:solidFill>
                  </a:rPr>
                  <a:t>Volwassenheid datagedreven werken</a:t>
                </a:r>
              </a:p>
            </p:txBody>
          </p:sp>
          <p:sp>
            <p:nvSpPr>
              <p:cNvPr id="48" name="Rechthoek: afgeronde hoeken 18">
                <a:extLst>
                  <a:ext uri="{FF2B5EF4-FFF2-40B4-BE49-F238E27FC236}">
                    <a16:creationId xmlns:a16="http://schemas.microsoft.com/office/drawing/2014/main" id="{10DCA3B6-7CCD-A192-FD6F-31F548717EC1}"/>
                  </a:ext>
                </a:extLst>
              </p:cNvPr>
              <p:cNvSpPr/>
              <p:nvPr/>
            </p:nvSpPr>
            <p:spPr>
              <a:xfrm>
                <a:off x="3702634" y="3980169"/>
                <a:ext cx="1762124" cy="600057"/>
              </a:xfrm>
              <a:prstGeom prst="roundRect">
                <a:avLst/>
              </a:prstGeom>
              <a:solidFill>
                <a:srgbClr val="43B02A"/>
              </a:solidFill>
              <a:ln>
                <a:solidFill>
                  <a:srgbClr val="43B0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400"/>
                  <a:t>2. Monitoren</a:t>
                </a:r>
              </a:p>
            </p:txBody>
          </p:sp>
          <p:sp>
            <p:nvSpPr>
              <p:cNvPr id="49" name="Rechthoek: afgeronde hoeken 19">
                <a:extLst>
                  <a:ext uri="{FF2B5EF4-FFF2-40B4-BE49-F238E27FC236}">
                    <a16:creationId xmlns:a16="http://schemas.microsoft.com/office/drawing/2014/main" id="{560BBF6D-1827-460B-F813-10A241418737}"/>
                  </a:ext>
                </a:extLst>
              </p:cNvPr>
              <p:cNvSpPr/>
              <p:nvPr/>
            </p:nvSpPr>
            <p:spPr>
              <a:xfrm>
                <a:off x="5264725" y="3321355"/>
                <a:ext cx="1762124" cy="600057"/>
              </a:xfrm>
              <a:prstGeom prst="roundRect">
                <a:avLst/>
              </a:prstGeom>
              <a:solidFill>
                <a:srgbClr val="43B02A"/>
              </a:solidFill>
              <a:ln>
                <a:solidFill>
                  <a:srgbClr val="43B0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400"/>
                  <a:t>3. Voorspellen</a:t>
                </a:r>
              </a:p>
            </p:txBody>
          </p:sp>
          <p:sp>
            <p:nvSpPr>
              <p:cNvPr id="50" name="Rechthoek: afgeronde hoeken 20">
                <a:extLst>
                  <a:ext uri="{FF2B5EF4-FFF2-40B4-BE49-F238E27FC236}">
                    <a16:creationId xmlns:a16="http://schemas.microsoft.com/office/drawing/2014/main" id="{8588EA8F-B742-E918-1A8B-A98C321F2973}"/>
                  </a:ext>
                </a:extLst>
              </p:cNvPr>
              <p:cNvSpPr/>
              <p:nvPr/>
            </p:nvSpPr>
            <p:spPr>
              <a:xfrm>
                <a:off x="6769675" y="2662541"/>
                <a:ext cx="1762124" cy="600057"/>
              </a:xfrm>
              <a:prstGeom prst="roundRect">
                <a:avLst/>
              </a:prstGeom>
              <a:solidFill>
                <a:srgbClr val="43B02A"/>
              </a:solidFill>
              <a:ln>
                <a:solidFill>
                  <a:srgbClr val="43B0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400"/>
                  <a:t>4. Modelleren</a:t>
                </a:r>
              </a:p>
            </p:txBody>
          </p:sp>
          <p:sp>
            <p:nvSpPr>
              <p:cNvPr id="51" name="Rechthoek: afgeronde hoeken 21">
                <a:extLst>
                  <a:ext uri="{FF2B5EF4-FFF2-40B4-BE49-F238E27FC236}">
                    <a16:creationId xmlns:a16="http://schemas.microsoft.com/office/drawing/2014/main" id="{1B1045E2-6E3A-0B69-2F3C-1B611D661F27}"/>
                  </a:ext>
                </a:extLst>
              </p:cNvPr>
              <p:cNvSpPr/>
              <p:nvPr/>
            </p:nvSpPr>
            <p:spPr>
              <a:xfrm>
                <a:off x="8139040" y="1992643"/>
                <a:ext cx="1831032" cy="570261"/>
              </a:xfrm>
              <a:prstGeom prst="roundRect">
                <a:avLst/>
              </a:prstGeom>
              <a:solidFill>
                <a:srgbClr val="43B02A"/>
              </a:solidFill>
              <a:ln>
                <a:solidFill>
                  <a:srgbClr val="43B0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400"/>
                  <a:t>5. Optimaliseren</a:t>
                </a:r>
              </a:p>
            </p:txBody>
          </p:sp>
          <p:sp>
            <p:nvSpPr>
              <p:cNvPr id="52" name="Rechthoek 22">
                <a:extLst>
                  <a:ext uri="{FF2B5EF4-FFF2-40B4-BE49-F238E27FC236}">
                    <a16:creationId xmlns:a16="http://schemas.microsoft.com/office/drawing/2014/main" id="{9ECDB2C1-7B88-FC3C-D0CB-A7E8C367D18A}"/>
                  </a:ext>
                </a:extLst>
              </p:cNvPr>
              <p:cNvSpPr/>
              <p:nvPr/>
            </p:nvSpPr>
            <p:spPr>
              <a:xfrm>
                <a:off x="3950266" y="4795499"/>
                <a:ext cx="2600608" cy="309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>
                    <a:solidFill>
                      <a:srgbClr val="001E60"/>
                    </a:solidFill>
                  </a:rPr>
                  <a:t>“Wat heeft plaatsgevonden?”</a:t>
                </a:r>
              </a:p>
            </p:txBody>
          </p:sp>
          <p:sp>
            <p:nvSpPr>
              <p:cNvPr id="53" name="Rechthoek: afgeronde hoeken 23">
                <a:extLst>
                  <a:ext uri="{FF2B5EF4-FFF2-40B4-BE49-F238E27FC236}">
                    <a16:creationId xmlns:a16="http://schemas.microsoft.com/office/drawing/2014/main" id="{21F0E223-39F0-8089-5BFA-508B6FF6C7E3}"/>
                  </a:ext>
                </a:extLst>
              </p:cNvPr>
              <p:cNvSpPr/>
              <p:nvPr/>
            </p:nvSpPr>
            <p:spPr>
              <a:xfrm>
                <a:off x="2150048" y="4650067"/>
                <a:ext cx="1762124" cy="600057"/>
              </a:xfrm>
              <a:prstGeom prst="roundRect">
                <a:avLst/>
              </a:prstGeom>
              <a:solidFill>
                <a:srgbClr val="43B02A"/>
              </a:solidFill>
              <a:ln>
                <a:solidFill>
                  <a:srgbClr val="43B0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400"/>
                  <a:t>1. Rapporteren</a:t>
                </a:r>
              </a:p>
            </p:txBody>
          </p:sp>
          <p:sp>
            <p:nvSpPr>
              <p:cNvPr id="54" name="Rechthoek 24">
                <a:extLst>
                  <a:ext uri="{FF2B5EF4-FFF2-40B4-BE49-F238E27FC236}">
                    <a16:creationId xmlns:a16="http://schemas.microsoft.com/office/drawing/2014/main" id="{27ED3671-A254-BD1D-7180-282052C7F06E}"/>
                  </a:ext>
                </a:extLst>
              </p:cNvPr>
              <p:cNvSpPr/>
              <p:nvPr/>
            </p:nvSpPr>
            <p:spPr>
              <a:xfrm>
                <a:off x="5523094" y="4125601"/>
                <a:ext cx="2389065" cy="309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>
                    <a:solidFill>
                      <a:srgbClr val="001E60"/>
                    </a:solidFill>
                  </a:rPr>
                  <a:t>“Wat vindt er nu plaats?”</a:t>
                </a:r>
              </a:p>
            </p:txBody>
          </p:sp>
          <p:sp>
            <p:nvSpPr>
              <p:cNvPr id="55" name="Rechthoek 25">
                <a:extLst>
                  <a:ext uri="{FF2B5EF4-FFF2-40B4-BE49-F238E27FC236}">
                    <a16:creationId xmlns:a16="http://schemas.microsoft.com/office/drawing/2014/main" id="{EA7589AB-BCA5-B8C2-D32A-8835946934CB}"/>
                  </a:ext>
                </a:extLst>
              </p:cNvPr>
              <p:cNvSpPr/>
              <p:nvPr/>
            </p:nvSpPr>
            <p:spPr>
              <a:xfrm>
                <a:off x="7083993" y="3466787"/>
                <a:ext cx="3006221" cy="309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>
                    <a:solidFill>
                      <a:srgbClr val="001E60"/>
                    </a:solidFill>
                  </a:rPr>
                  <a:t>“Wat gaat er plaatsvinden?”</a:t>
                </a:r>
              </a:p>
            </p:txBody>
          </p:sp>
          <p:sp>
            <p:nvSpPr>
              <p:cNvPr id="56" name="Rechthoek 26">
                <a:extLst>
                  <a:ext uri="{FF2B5EF4-FFF2-40B4-BE49-F238E27FC236}">
                    <a16:creationId xmlns:a16="http://schemas.microsoft.com/office/drawing/2014/main" id="{E73EE7B9-1D27-703A-E996-BA53AA42DC45}"/>
                  </a:ext>
                </a:extLst>
              </p:cNvPr>
              <p:cNvSpPr/>
              <p:nvPr/>
            </p:nvSpPr>
            <p:spPr>
              <a:xfrm>
                <a:off x="8579420" y="2807973"/>
                <a:ext cx="3794471" cy="309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>
                    <a:solidFill>
                      <a:srgbClr val="001E60"/>
                    </a:solidFill>
                  </a:rPr>
                  <a:t>“Wat gaat er plaatsvinden als er iets verandert?”</a:t>
                </a:r>
              </a:p>
            </p:txBody>
          </p:sp>
          <p:sp>
            <p:nvSpPr>
              <p:cNvPr id="57" name="Rechthoek 27">
                <a:extLst>
                  <a:ext uri="{FF2B5EF4-FFF2-40B4-BE49-F238E27FC236}">
                    <a16:creationId xmlns:a16="http://schemas.microsoft.com/office/drawing/2014/main" id="{0BF65717-F6C4-1198-AA13-F4844EE90399}"/>
                  </a:ext>
                </a:extLst>
              </p:cNvPr>
              <p:cNvSpPr/>
              <p:nvPr/>
            </p:nvSpPr>
            <p:spPr>
              <a:xfrm>
                <a:off x="9999462" y="2158684"/>
                <a:ext cx="2333361" cy="309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>
                    <a:solidFill>
                      <a:srgbClr val="001E60"/>
                    </a:solidFill>
                  </a:rPr>
                  <a:t>“Wat willen we dat er plaatsvindt?”</a:t>
                </a:r>
              </a:p>
            </p:txBody>
          </p:sp>
          <p:cxnSp>
            <p:nvCxnSpPr>
              <p:cNvPr id="58" name="Rechte verbindingslijn met pijl 15">
                <a:extLst>
                  <a:ext uri="{FF2B5EF4-FFF2-40B4-BE49-F238E27FC236}">
                    <a16:creationId xmlns:a16="http://schemas.microsoft.com/office/drawing/2014/main" id="{52D8C973-DBFF-384B-AD97-85CBF6F867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3817" y="5437286"/>
                <a:ext cx="9915525" cy="1"/>
              </a:xfrm>
              <a:prstGeom prst="straightConnector1">
                <a:avLst/>
              </a:prstGeom>
              <a:ln w="28575">
                <a:solidFill>
                  <a:srgbClr val="001E6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ep 7">
              <a:extLst>
                <a:ext uri="{FF2B5EF4-FFF2-40B4-BE49-F238E27FC236}">
                  <a16:creationId xmlns:a16="http://schemas.microsoft.com/office/drawing/2014/main" id="{3B98C675-1944-7B58-8414-6FFD1B02D12B}"/>
                </a:ext>
              </a:extLst>
            </p:cNvPr>
            <p:cNvGrpSpPr/>
            <p:nvPr/>
          </p:nvGrpSpPr>
          <p:grpSpPr>
            <a:xfrm>
              <a:off x="1717798" y="1346048"/>
              <a:ext cx="5518501" cy="4444430"/>
              <a:chOff x="1717798" y="1346048"/>
              <a:chExt cx="5518501" cy="4444430"/>
            </a:xfrm>
          </p:grpSpPr>
          <p:sp>
            <p:nvSpPr>
              <p:cNvPr id="39" name="Rechthoek 8">
                <a:extLst>
                  <a:ext uri="{FF2B5EF4-FFF2-40B4-BE49-F238E27FC236}">
                    <a16:creationId xmlns:a16="http://schemas.microsoft.com/office/drawing/2014/main" id="{1416019A-8A9A-AD8F-8825-B6A8699AD54B}"/>
                  </a:ext>
                </a:extLst>
              </p:cNvPr>
              <p:cNvSpPr/>
              <p:nvPr/>
            </p:nvSpPr>
            <p:spPr>
              <a:xfrm>
                <a:off x="1717798" y="5508870"/>
                <a:ext cx="5518501" cy="2816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800">
                    <a:solidFill>
                      <a:srgbClr val="001E60"/>
                    </a:solidFill>
                  </a:rPr>
                  <a:t>@Telengy</a:t>
                </a:r>
                <a:r>
                  <a:rPr lang="nl-NL" sz="800" i="1">
                    <a:solidFill>
                      <a:srgbClr val="001E60"/>
                    </a:solidFill>
                  </a:rPr>
                  <a:t>, geïnspireerd op Gartner en “</a:t>
                </a:r>
                <a:r>
                  <a:rPr lang="nl-NL" sz="800" i="1" err="1">
                    <a:solidFill>
                      <a:srgbClr val="001E60"/>
                    </a:solidFill>
                  </a:rPr>
                  <a:t>competing</a:t>
                </a:r>
                <a:r>
                  <a:rPr lang="nl-NL" sz="800" i="1">
                    <a:solidFill>
                      <a:srgbClr val="001E60"/>
                    </a:solidFill>
                  </a:rPr>
                  <a:t> on </a:t>
                </a:r>
                <a:r>
                  <a:rPr lang="nl-NL" sz="800" i="1" err="1">
                    <a:solidFill>
                      <a:srgbClr val="001E60"/>
                    </a:solidFill>
                  </a:rPr>
                  <a:t>analytics</a:t>
                </a:r>
                <a:r>
                  <a:rPr lang="nl-NL" sz="800" i="1">
                    <a:solidFill>
                      <a:srgbClr val="001E60"/>
                    </a:solidFill>
                  </a:rPr>
                  <a:t>” van Davenport</a:t>
                </a:r>
              </a:p>
            </p:txBody>
          </p:sp>
          <p:sp>
            <p:nvSpPr>
              <p:cNvPr id="40" name="Pijl: omlaag 9">
                <a:extLst>
                  <a:ext uri="{FF2B5EF4-FFF2-40B4-BE49-F238E27FC236}">
                    <a16:creationId xmlns:a16="http://schemas.microsoft.com/office/drawing/2014/main" id="{D750D81C-D54F-E646-B93F-1FCD1CFC6CBC}"/>
                  </a:ext>
                </a:extLst>
              </p:cNvPr>
              <p:cNvSpPr/>
              <p:nvPr/>
            </p:nvSpPr>
            <p:spPr>
              <a:xfrm>
                <a:off x="3702633" y="2373464"/>
                <a:ext cx="274077" cy="1425727"/>
              </a:xfrm>
              <a:prstGeom prst="downArrow">
                <a:avLst>
                  <a:gd name="adj1" fmla="val 29148"/>
                  <a:gd name="adj2" fmla="val 84753"/>
                </a:avLst>
              </a:prstGeom>
              <a:solidFill>
                <a:srgbClr val="001E60"/>
              </a:solidFill>
              <a:ln>
                <a:solidFill>
                  <a:srgbClr val="001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>
                  <a:solidFill>
                    <a:srgbClr val="001E60"/>
                  </a:solidFill>
                </a:endParaRPr>
              </a:p>
            </p:txBody>
          </p:sp>
          <p:sp>
            <p:nvSpPr>
              <p:cNvPr id="41" name="Rechthoek 10">
                <a:extLst>
                  <a:ext uri="{FF2B5EF4-FFF2-40B4-BE49-F238E27FC236}">
                    <a16:creationId xmlns:a16="http://schemas.microsoft.com/office/drawing/2014/main" id="{11E86E13-46BE-024A-5B9D-77FEB1874226}"/>
                  </a:ext>
                </a:extLst>
              </p:cNvPr>
              <p:cNvSpPr/>
              <p:nvPr/>
            </p:nvSpPr>
            <p:spPr>
              <a:xfrm>
                <a:off x="3331147" y="1920439"/>
                <a:ext cx="1028699" cy="3091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 b="1">
                    <a:solidFill>
                      <a:srgbClr val="001E60"/>
                    </a:solidFill>
                  </a:rPr>
                  <a:t>Situatie </a:t>
                </a:r>
              </a:p>
              <a:p>
                <a:pPr algn="ctr"/>
                <a:r>
                  <a:rPr lang="nl-NL" sz="1200" b="1">
                    <a:solidFill>
                      <a:srgbClr val="001E60"/>
                    </a:solidFill>
                  </a:rPr>
                  <a:t>2020</a:t>
                </a:r>
              </a:p>
            </p:txBody>
          </p:sp>
          <p:sp>
            <p:nvSpPr>
              <p:cNvPr id="42" name="Pijl: omlaag 11">
                <a:extLst>
                  <a:ext uri="{FF2B5EF4-FFF2-40B4-BE49-F238E27FC236}">
                    <a16:creationId xmlns:a16="http://schemas.microsoft.com/office/drawing/2014/main" id="{ADE88A47-129F-C1B5-DD58-47A83C8A4C72}"/>
                  </a:ext>
                </a:extLst>
              </p:cNvPr>
              <p:cNvSpPr/>
              <p:nvPr/>
            </p:nvSpPr>
            <p:spPr>
              <a:xfrm>
                <a:off x="5303496" y="1815888"/>
                <a:ext cx="274077" cy="1425727"/>
              </a:xfrm>
              <a:prstGeom prst="downArrow">
                <a:avLst>
                  <a:gd name="adj1" fmla="val 29148"/>
                  <a:gd name="adj2" fmla="val 84753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Rechthoek 12">
                <a:extLst>
                  <a:ext uri="{FF2B5EF4-FFF2-40B4-BE49-F238E27FC236}">
                    <a16:creationId xmlns:a16="http://schemas.microsoft.com/office/drawing/2014/main" id="{AA95A05A-BE02-F6E8-F4A0-ABC524025E77}"/>
                  </a:ext>
                </a:extLst>
              </p:cNvPr>
              <p:cNvSpPr/>
              <p:nvPr/>
            </p:nvSpPr>
            <p:spPr>
              <a:xfrm>
                <a:off x="4969448" y="1346048"/>
                <a:ext cx="952500" cy="3091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NL" sz="1200" b="1">
                    <a:solidFill>
                      <a:srgbClr val="C00000"/>
                    </a:solidFill>
                  </a:rPr>
                  <a:t>Ambitie </a:t>
                </a:r>
              </a:p>
              <a:p>
                <a:pPr algn="ctr"/>
                <a:r>
                  <a:rPr lang="nl-NL" sz="1200" b="1">
                    <a:solidFill>
                      <a:srgbClr val="C00000"/>
                    </a:solidFill>
                  </a:rPr>
                  <a:t>2023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64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itel 2">
            <a:extLst>
              <a:ext uri="{FF2B5EF4-FFF2-40B4-BE49-F238E27FC236}">
                <a16:creationId xmlns:a16="http://schemas.microsoft.com/office/drawing/2014/main" id="{27CF8019-946E-DC78-635D-69E9C36F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060" y="140339"/>
            <a:ext cx="6161004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DATATAFEL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AA570E-45FE-8752-1AF1-D1BD8D224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536" y="1161840"/>
            <a:ext cx="8549219" cy="52436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6E5C1D-CEE2-112C-97F7-E94F8ABDB9F1}"/>
              </a:ext>
            </a:extLst>
          </p:cNvPr>
          <p:cNvSpPr/>
          <p:nvPr/>
        </p:nvSpPr>
        <p:spPr>
          <a:xfrm>
            <a:off x="3008923" y="2539999"/>
            <a:ext cx="1797538" cy="5959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buntu"/>
                <a:ea typeface="Calibri"/>
                <a:cs typeface="Calibri"/>
              </a:rPr>
              <a:t>Privacy-officer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63B0BF-FD6B-D85A-5E2F-8DC965C1BD7A}"/>
              </a:ext>
            </a:extLst>
          </p:cNvPr>
          <p:cNvSpPr/>
          <p:nvPr/>
        </p:nvSpPr>
        <p:spPr>
          <a:xfrm>
            <a:off x="4865076" y="2539998"/>
            <a:ext cx="1797538" cy="5959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Ubuntu"/>
                <a:ea typeface="Calibri"/>
                <a:cs typeface="Calibri"/>
              </a:rPr>
              <a:t>Datamanager</a:t>
            </a:r>
            <a:endParaRPr lang="en-US">
              <a:latin typeface="Ubuntu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6988AD-7FEE-F148-B30B-7662AC206CD8}"/>
              </a:ext>
            </a:extLst>
          </p:cNvPr>
          <p:cNvSpPr/>
          <p:nvPr/>
        </p:nvSpPr>
        <p:spPr>
          <a:xfrm>
            <a:off x="6711460" y="2539999"/>
            <a:ext cx="1865922" cy="5959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Ubuntu"/>
                <a:ea typeface="Calibri"/>
                <a:cs typeface="Calibri"/>
              </a:rPr>
              <a:t>Bedrijfsvoering</a:t>
            </a:r>
            <a:r>
              <a:rPr lang="en-US">
                <a:latin typeface="Ubuntu"/>
                <a:ea typeface="Calibri"/>
                <a:cs typeface="Calibri"/>
              </a:rPr>
              <a:t> (P&amp;C)</a:t>
            </a:r>
            <a:endParaRPr lang="en-US">
              <a:latin typeface="Ubuntu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FA8FDD-434D-99FD-5D75-FF3B1E632583}"/>
              </a:ext>
            </a:extLst>
          </p:cNvPr>
          <p:cNvSpPr/>
          <p:nvPr/>
        </p:nvSpPr>
        <p:spPr>
          <a:xfrm>
            <a:off x="5949460" y="1885459"/>
            <a:ext cx="1885461" cy="5959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Ubuntu"/>
                <a:ea typeface="Calibri"/>
                <a:cs typeface="Calibri"/>
              </a:rPr>
              <a:t>Strategie</a:t>
            </a:r>
            <a:endParaRPr lang="en-US">
              <a:latin typeface="Ubuntu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3FB6B-4819-CCB6-FE59-4233C29E9613}"/>
              </a:ext>
            </a:extLst>
          </p:cNvPr>
          <p:cNvSpPr/>
          <p:nvPr/>
        </p:nvSpPr>
        <p:spPr>
          <a:xfrm>
            <a:off x="3946768" y="1885460"/>
            <a:ext cx="1914768" cy="5959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Ubuntu"/>
                <a:ea typeface="Calibri"/>
                <a:cs typeface="Calibri"/>
              </a:rPr>
              <a:t>Vakinhoudelijke</a:t>
            </a:r>
            <a:r>
              <a:rPr lang="en-US">
                <a:latin typeface="Ubuntu"/>
                <a:ea typeface="Calibri"/>
                <a:cs typeface="Calibri"/>
              </a:rPr>
              <a:t> teams</a:t>
            </a:r>
            <a:endParaRPr lang="en-US">
              <a:latin typeface="Ubuntu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AA4487-F0F4-08ED-D933-6374570547B1}"/>
              </a:ext>
            </a:extLst>
          </p:cNvPr>
          <p:cNvSpPr/>
          <p:nvPr/>
        </p:nvSpPr>
        <p:spPr>
          <a:xfrm>
            <a:off x="4601307" y="1348154"/>
            <a:ext cx="2520461" cy="410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buntu"/>
                <a:ea typeface="Calibri"/>
                <a:cs typeface="Calibri"/>
              </a:rPr>
              <a:t>DATATAFEL</a:t>
            </a:r>
          </a:p>
        </p:txBody>
      </p:sp>
    </p:spTree>
    <p:extLst>
      <p:ext uri="{BB962C8B-B14F-4D97-AF65-F5344CB8AC3E}">
        <p14:creationId xmlns:p14="http://schemas.microsoft.com/office/powerpoint/2010/main" val="391484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itel 2">
            <a:extLst>
              <a:ext uri="{FF2B5EF4-FFF2-40B4-BE49-F238E27FC236}">
                <a16:creationId xmlns:a16="http://schemas.microsoft.com/office/drawing/2014/main" id="{27CF8019-946E-DC78-635D-69E9C36F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941" y="63808"/>
            <a:ext cx="8573028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AFWEGINGSKADER (1)</a:t>
            </a: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2237D488-611D-308A-C49B-03E1560B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159715"/>
              </p:ext>
            </p:extLst>
          </p:nvPr>
        </p:nvGraphicFramePr>
        <p:xfrm>
          <a:off x="991219" y="1121316"/>
          <a:ext cx="8901360" cy="516914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7236040">
                  <a:extLst>
                    <a:ext uri="{9D8B030D-6E8A-4147-A177-3AD203B41FA5}">
                      <a16:colId xmlns:a16="http://schemas.microsoft.com/office/drawing/2014/main" val="944272389"/>
                    </a:ext>
                  </a:extLst>
                </a:gridCol>
                <a:gridCol w="1665320">
                  <a:extLst>
                    <a:ext uri="{9D8B030D-6E8A-4147-A177-3AD203B41FA5}">
                      <a16:colId xmlns:a16="http://schemas.microsoft.com/office/drawing/2014/main" val="1990856414"/>
                    </a:ext>
                  </a:extLst>
                </a:gridCol>
              </a:tblGrid>
              <a:tr h="864219">
                <a:tc>
                  <a:txBody>
                    <a:bodyPr/>
                    <a:lstStyle/>
                    <a:p>
                      <a:pPr marL="9525" fontAlgn="base">
                        <a:lnSpc>
                          <a:spcPts val="1400"/>
                        </a:lnSpc>
                      </a:pPr>
                      <a:endParaRPr lang="nl-NL" sz="3200" b="1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endParaRPr lang="nl-NL" sz="3200" b="1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r>
                        <a:rPr lang="nl-NL" sz="3600" b="1" kern="1200">
                          <a:solidFill>
                            <a:schemeClr val="lt1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BELANG  VOOR UITVOERING</a:t>
                      </a:r>
                      <a:endParaRPr lang="nl-NL" sz="36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" algn="ctr" fontAlgn="base">
                        <a:lnSpc>
                          <a:spcPts val="1400"/>
                        </a:lnSpc>
                      </a:pPr>
                      <a:endParaRPr lang="nl-NL" sz="3600" b="1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 algn="ctr">
                        <a:lnSpc>
                          <a:spcPts val="1400"/>
                        </a:lnSpc>
                        <a:buNone/>
                      </a:pPr>
                      <a:endParaRPr lang="nl-NL" sz="3600" b="1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 algn="ctr">
                        <a:lnSpc>
                          <a:spcPts val="1400"/>
                        </a:lnSpc>
                        <a:buNone/>
                      </a:pPr>
                      <a:r>
                        <a:rPr lang="nl-NL" sz="3600" b="1" kern="1200">
                          <a:solidFill>
                            <a:schemeClr val="lt1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Punten </a:t>
                      </a:r>
                      <a:endParaRPr lang="nl-N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0165922"/>
                  </a:ext>
                </a:extLst>
              </a:tr>
              <a:tr h="808463">
                <a:tc>
                  <a:txBody>
                    <a:bodyPr/>
                    <a:lstStyle/>
                    <a:p>
                      <a:pPr marL="9525" fontAlgn="base">
                        <a:lnSpc>
                          <a:spcPts val="1400"/>
                        </a:lnSpc>
                      </a:pPr>
                      <a:endParaRPr lang="nl-NL" sz="3200" b="0">
                        <a:effectLst/>
                        <a:latin typeface="Ubuntu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endParaRPr lang="nl-NL" sz="3200" b="0">
                        <a:effectLst/>
                        <a:latin typeface="Ubuntu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r>
                        <a:rPr lang="nl-NL" sz="3200" b="0">
                          <a:effectLst/>
                          <a:latin typeface="Ubuntu"/>
                        </a:rPr>
                        <a:t>BESTUURLIJKE OPGAVES</a:t>
                      </a:r>
                      <a:endParaRPr lang="en-US" sz="3200" b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" algn="ctr" fontAlgn="base">
                        <a:lnSpc>
                          <a:spcPts val="1400"/>
                        </a:lnSpc>
                      </a:pPr>
                      <a:r>
                        <a:rPr lang="nl-NL" sz="3200">
                          <a:effectLst/>
                        </a:rPr>
                        <a:t>30 </a:t>
                      </a:r>
                      <a:endParaRPr lang="nl-NL" sz="3200">
                        <a:effectLst/>
                        <a:latin typeface="Ubuntu Ligh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3300114"/>
                  </a:ext>
                </a:extLst>
              </a:tr>
              <a:tr h="947853">
                <a:tc>
                  <a:txBody>
                    <a:bodyPr/>
                    <a:lstStyle/>
                    <a:p>
                      <a:pPr marL="9525" fontAlgn="base">
                        <a:lnSpc>
                          <a:spcPts val="1400"/>
                        </a:lnSpc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r>
                        <a:rPr lang="nl-NL" sz="3200" b="0" kern="1200">
                          <a:solidFill>
                            <a:schemeClr val="lt1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ORGANISATIE PRINCIPES</a:t>
                      </a:r>
                      <a:endParaRPr lang="nl-NL" sz="3200" b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" algn="ctr" fontAlgn="base">
                        <a:lnSpc>
                          <a:spcPts val="1400"/>
                        </a:lnSpc>
                      </a:pPr>
                      <a:r>
                        <a:rPr lang="nl-NL" sz="3200">
                          <a:effectLst/>
                        </a:rPr>
                        <a:t>20  </a:t>
                      </a:r>
                      <a:endParaRPr lang="nl-NL" sz="3200">
                        <a:effectLst/>
                        <a:latin typeface="Ubuntu Ligh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9309870"/>
                  </a:ext>
                </a:extLst>
              </a:tr>
              <a:tr h="831577">
                <a:tc>
                  <a:txBody>
                    <a:bodyPr/>
                    <a:lstStyle/>
                    <a:p>
                      <a:pPr fontAlgn="base">
                        <a:lnSpc>
                          <a:spcPts val="1400"/>
                        </a:lnSpc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ts val="1400"/>
                        </a:lnSpc>
                        <a:buNone/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ts val="1400"/>
                        </a:lnSpc>
                        <a:buNone/>
                      </a:pPr>
                      <a:r>
                        <a:rPr lang="nl-NL" sz="3200" b="0" kern="1200">
                          <a:solidFill>
                            <a:schemeClr val="lt1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ORGANISATIE BELANG </a:t>
                      </a:r>
                      <a:endParaRPr lang="nl-NL" sz="3200" b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" algn="ctr" fontAlgn="base">
                        <a:lnSpc>
                          <a:spcPts val="1400"/>
                        </a:lnSpc>
                      </a:pPr>
                      <a:r>
                        <a:rPr lang="nl-NL" sz="3200">
                          <a:effectLst/>
                        </a:rPr>
                        <a:t>30 </a:t>
                      </a:r>
                      <a:endParaRPr lang="nl-NL" sz="3200">
                        <a:effectLst/>
                        <a:latin typeface="Ubuntu Ligh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8629158"/>
                  </a:ext>
                </a:extLst>
              </a:tr>
              <a:tr h="831577">
                <a:tc>
                  <a:txBody>
                    <a:bodyPr/>
                    <a:lstStyle/>
                    <a:p>
                      <a:pPr marL="9525" fontAlgn="base">
                        <a:lnSpc>
                          <a:spcPts val="1400"/>
                        </a:lnSpc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r>
                        <a:rPr lang="nl-NL" sz="3200" b="0" kern="1200">
                          <a:solidFill>
                            <a:schemeClr val="lt1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EXTERNE GERICHTHEID  </a:t>
                      </a:r>
                      <a:endParaRPr lang="en-US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fontAlgn="base">
                        <a:lnSpc>
                          <a:spcPts val="1400"/>
                        </a:lnSpc>
                      </a:pPr>
                      <a:endParaRPr lang="nl-NL" sz="3200" b="0">
                        <a:effectLst/>
                        <a:latin typeface="Ubuntu Ligh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00"/>
                        </a:lnSpc>
                      </a:pPr>
                      <a:r>
                        <a:rPr lang="nl-NL" sz="3200">
                          <a:effectLst/>
                        </a:rPr>
                        <a:t>10 </a:t>
                      </a:r>
                      <a:endParaRPr lang="nl-NL" sz="3200">
                        <a:effectLst/>
                        <a:latin typeface="Ubuntu Ligh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1858343"/>
                  </a:ext>
                </a:extLst>
              </a:tr>
              <a:tr h="885460">
                <a:tc>
                  <a:txBody>
                    <a:bodyPr/>
                    <a:lstStyle/>
                    <a:p>
                      <a:pPr marL="9525" fontAlgn="base">
                        <a:lnSpc>
                          <a:spcPts val="1400"/>
                        </a:lnSpc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endParaRPr lang="nl-NL" sz="3200" b="0" kern="1200">
                        <a:solidFill>
                          <a:schemeClr val="lt1"/>
                        </a:solidFill>
                        <a:effectLst/>
                        <a:latin typeface="Ubuntu"/>
                        <a:ea typeface="+mn-ea"/>
                        <a:cs typeface="+mn-cs"/>
                      </a:endParaRPr>
                    </a:p>
                    <a:p>
                      <a:pPr marL="9525" lvl="0">
                        <a:lnSpc>
                          <a:spcPts val="1400"/>
                        </a:lnSpc>
                        <a:buNone/>
                      </a:pPr>
                      <a:r>
                        <a:rPr lang="nl-NL" sz="3200" b="0" kern="1200">
                          <a:solidFill>
                            <a:schemeClr val="lt1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VASTGESTELDE KPI'S</a:t>
                      </a:r>
                      <a:endParaRPr lang="nl-NL"/>
                    </a:p>
                    <a:p>
                      <a:pPr marL="9525" fontAlgn="base">
                        <a:lnSpc>
                          <a:spcPts val="1400"/>
                        </a:lnSpc>
                      </a:pPr>
                      <a:endParaRPr lang="nl-NL" sz="800" b="0">
                        <a:effectLst/>
                        <a:latin typeface="Ubuntu Ligh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" algn="ctr" fontAlgn="base">
                        <a:lnSpc>
                          <a:spcPts val="1400"/>
                        </a:lnSpc>
                      </a:pPr>
                      <a:r>
                        <a:rPr lang="nl-NL" sz="3200">
                          <a:effectLst/>
                        </a:rPr>
                        <a:t>10 </a:t>
                      </a:r>
                      <a:endParaRPr lang="nl-NL" sz="3200">
                        <a:effectLst/>
                        <a:latin typeface="Ubuntu Ligh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609708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4660A66-5AF5-C73E-72A6-12C1A3E759DE}"/>
              </a:ext>
            </a:extLst>
          </p:cNvPr>
          <p:cNvSpPr txBox="1"/>
          <p:nvPr/>
        </p:nvSpPr>
        <p:spPr>
          <a:xfrm rot="-3360000">
            <a:off x="873512" y="5129560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81D3C-3E22-10F0-7B1E-871D0D5BAB04}"/>
              </a:ext>
            </a:extLst>
          </p:cNvPr>
          <p:cNvSpPr txBox="1"/>
          <p:nvPr/>
        </p:nvSpPr>
        <p:spPr>
          <a:xfrm rot="5400000">
            <a:off x="9057268" y="2076256"/>
            <a:ext cx="2594517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PRIVACY (AVG) 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EN ETHIEK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C7B77-AFCC-C673-9D4A-05C55DFC1897}"/>
              </a:ext>
            </a:extLst>
          </p:cNvPr>
          <p:cNvSpPr txBox="1"/>
          <p:nvPr/>
        </p:nvSpPr>
        <p:spPr>
          <a:xfrm rot="5400000">
            <a:off x="8493511" y="3402012"/>
            <a:ext cx="5246028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DATA KWALITEIT / BESCHIKBAARHEID 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EN BUDGET VOOR HET PROJECT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0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itel 2">
            <a:extLst>
              <a:ext uri="{FF2B5EF4-FFF2-40B4-BE49-F238E27FC236}">
                <a16:creationId xmlns:a16="http://schemas.microsoft.com/office/drawing/2014/main" id="{27CF8019-946E-DC78-635D-69E9C36F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915" y="82437"/>
            <a:ext cx="8533735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AFWEGINGSKADER (2)</a:t>
            </a:r>
            <a:endParaRPr lang="en-US" sz="60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D8742ECE-DBDF-7069-2567-25A5D9985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589" y="1084475"/>
            <a:ext cx="7558696" cy="55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OBL\Afdelingen\BV\Pbc\Tc\04 Hoeksche Waard\Harmonisatie Communicatie\Werkgroep huisstijl en schrijven\Huistijl\Logo gemeente HW\Logo gemeente HW\PNG\beeldmerk png\beeldmerk Gemeente HW - RG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 b="29663"/>
          <a:stretch/>
        </p:blipFill>
        <p:spPr bwMode="auto">
          <a:xfrm>
            <a:off x="10118792" y="5768600"/>
            <a:ext cx="2074639" cy="1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itel 2">
            <a:extLst>
              <a:ext uri="{FF2B5EF4-FFF2-40B4-BE49-F238E27FC236}">
                <a16:creationId xmlns:a16="http://schemas.microsoft.com/office/drawing/2014/main" id="{27CF8019-946E-DC78-635D-69E9C36F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133" y="2755633"/>
            <a:ext cx="7461979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Ubuntu"/>
              </a:rPr>
              <a:t>GEWOON DOEN!</a:t>
            </a:r>
          </a:p>
        </p:txBody>
      </p:sp>
    </p:spTree>
    <p:extLst>
      <p:ext uri="{BB962C8B-B14F-4D97-AF65-F5344CB8AC3E}">
        <p14:creationId xmlns:p14="http://schemas.microsoft.com/office/powerpoint/2010/main" val="10420846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webextensions/webextension1.xml><?xml version="1.0" encoding="utf-8"?>
<we:webextension xmlns:we="http://schemas.microsoft.com/office/webextensions/webextension/2010/11" id="{4FF66EDC-99D9-47A1-9F1B-4F9C549ADD6B}">
  <we:reference id="wa200003233" version="2.0.0.3" store="nl-NL" storeType="OMEX"/>
  <we:alternateReferences>
    <we:reference id="wa200003233" version="2.0.0.3" store="wa200003233" storeType="OMEX"/>
  </we:alternateReferences>
  <we:properties>
    <we:property name="backgroundColor" value="&quot;#F9FAFA&quot;"/>
    <we:property name="bookmark" value="&quot;H4sIAAAAAAAAA+1Z3XLaOhB+lTO+6Q1zxn/YVu8ccAI5BBjskoszGWZtrUGJsRnZJKEZnqiPcV7syLLTkoSGlLQdOskVaLVa7bf6dlmJO4WyfJHAqg9zVD4qRwnQG3b5GflfmtJQ0lqaZVdz4Fdmk8Zg6pYJutlEWzcdFYRWtihYlubKxzulAD7FYszyJSSlSSH896KhQJIMYVqOYkhybCgL5HmWQsI+Y6Uspgq+xHVDwdtFknEoTfoFFFiavRbqYixc0f42xI4QFewafYyKSjrCRcaLemxrSBwndohjmxaxVS1SiViTV7PSzd365abSsVaWFsBS4UApA8NQVYMK/JFJiKOF1DFKecySolYJV97tggvcIhqrRRk+l15DGiFVJDiOeYXlTnGnU45TKOqh92CylSXL+Ra5ny15hCOM5VRasGIl9jg/GkzantcbjganXivw+spaxHLIMxFpqeC6/cDtTc4H/W7/xOtPAm8y8txe1/dGtfLxMq3jqZbDWXbT4igOgJaCxlc0LSGaZpxFkDwB9CqfJ2PXD048P/B6bW8yHvSEm+LLWfe0N3SF637gBp/8x7iOXd+b9Fw38IPJkdcRihtrlD8ISCUVa/uTsTc6d1udYMviLYguhCRn6TSpU+kbd4MK6GyZUo50iML1tBBJFV0hrRC2ZsCLMoXDS5EMJX+FsYxT5EcrSeE24/dZpjV+JkN/zWmvL+6Lg1h0uZHx9WFXoA7Q8Yt1uUB3LA0sFZE6EUY0ahLQdpaXn8vjzmBw3P5uFWkPRkP/H2/Ufzaz3gvey5j0bNl6RY3bWRGiH05+/XHyH/BR/qoi8PLUqLI5skxqRCYlemxpjmmgQ+zS6LNHk89AfD44FGnLJLYV2rFp2bSpq4YOsbPTFpuLpuupLYNasarZxGjGkW7ETtOs/PojqsxObucJi5A/QK3MUbSl5RcKBUhUi2o3htV8RuU0StB3So+JQFS2x5AsS7Mf2mIFzW7SD4oMIsu7qWhLhVc+JhXHznZbKXvccr3kaH6/cItHeSFCXfgSaLXBDsuysa5Nl/5tTQCpnP8m+mtNGy1LJyYxTEuzKBH58JtptllsO5+67e7J80X2nW8HxLc9Dq8mnklt3WlqxAAaUtWIjDg8YOK95of8nXwHQL4nbTyE1DYJQUejEIMWOhi+4pWgwwR8Hs1WPbzG5CmIr/NPp+6dHANn1YuKBLxvIAbDnifupqIJkyGo34xq42WjsRGUb7qTYCB+L868QC7a8FZpQ7Gcz9h/X6SEoVSoUSqnAPw9JfZOiZde4t82u757VdgoHm87QlVFM60w1ogJtmMTANIUrZ2zf0U74LvjHo8ab5sf7+8myg89mr5ttrzsaeZtx6iquCrYhmlosYoGUku1HEB5iXmWnwXeFmF2+/jJR5h79GfWCc+Wi6psW7ZuY2xYRFVjIKSpxzIkLO8wSjGt/7KrrGxrqbJlkS8gwiGkuKWREXkPKS3z62Xti3SVhcmuTuphv7Ne/w9Dwps+yhwAAA==&quot;"/>
    <we:property name="creatorSessionId" value="&quot;54dba008-beaa-4ea3-9dbe-0eb790a9cd92&quot;"/>
    <we:property name="creatorTenantId" value="&quot;69d6fde7-0376-456f-8b48-d053c9bb510f&quot;"/>
    <we:property name="creatorUserId" value="&quot;10032001A2B86A0D&quot;"/>
    <we:property name="datasetId" value="&quot;def0d37b-4862-4a5a-8727-28f73ab25e0d&quot;"/>
    <we:property name="embedUrl" value="&quot;/reportEmbed?reportId=43ce5d04-712a-479c-8c59-8d6a75218909&amp;groupId=2c9454a6-de27-4bf3-b13c-38af91eebebd&amp;w=2&amp;config=eyJjbHVzdGVyVXJsIjoiaHR0cHM6Ly9XQUJJLVdFU1QtRVVST1BFLUItUFJJTUFSWS1yZWRpcmVjdC5hbmFseXNpcy53aW5kb3dzLm5ldCIsImVtYmVkRmVhdHVyZXMiOnsibW9kZXJuRW1iZWQiOnRydWUsInVzYWdlTWV0cmljc1ZOZXh0Ijp0cnVlfX0%3D&amp;disableSensitivityBanner=true&quot;"/>
    <we:property name="initialStateBookmark" value="&quot;H4sIAAAAAAAAA42SUW/cIAzHv8rE82kKIYGkb900bVLXa9VOfamqyQHnRsUFRMjt2lO++yDJVGldleaBYGP//LfhRJTunYGnLeyRnJFPBtRv/fiM/gMlG9It3quri8vzm4uf2/PLL9FtXdC268nZiQTwOwx3uh/AJEZ03j9sCBhzDbtktWB63BCHvrcdGP2Mc3A8Cn7AcUPw6Iz1kJC3AQIm7CGGRzvWph9ZrAgy6APeogyz9wad9WGxGfKsrHImG5ZTVNgohJjTz6eTzPX4VHQS9tl2AXQXBSRfnSmeQ1YrmVdYt40oaJH8ve52ZmnlJffHk0vzCngMjT2mSTWPsWYijWNsNWskpWVNhaSyaIGrvMpWaS4OcgsHvYNg/WsmMCUkV0q2mNGqKUQp+CpT7yP0NUvGr21zXmesbAqJFePNKqv/Be4/LM6h5DlvWRQnykzINl/v9Y3JRdw/l/PV28FNN4QlpUUmRE1Zy0QlaMkmzbr/ppXCbnmCM+WFSvYYX27a2CH0DiReQxft+xNx3sbnGjTO/KODTqFa9j79v+uAfpZ/B2ZIyqci5K9U3Rh8b8I4PqTlD7+nX3uLAwAA&quot;"/>
    <we:property name="isFiltersActionButtonVisible" value="false"/>
    <we:property name="pageDisplayName" value="&quot;Cockpit&quot;"/>
    <we:property name="reportEmbeddedTime" value="&quot;2023-06-06T07:38:33.917Z&quot;"/>
    <we:property name="reportName" value="&quot;Monitor Woningbouwontwikkeling&quot;"/>
    <we:property name="reportState" value="&quot;CONNECTED&quot;"/>
    <we:property name="reportUrl" value="&quot;/groups/2c9454a6-de27-4bf3-b13c-38af91eebebd/reports/43ce5d04-712a-479c-8c59-8d6a75218909?ctid=69d6fde7-0376-456f-8b48-d053c9bb510f&amp;pbi_source=linkShare&amp;bookmarkGuid=ddc71e9f-cc67-4b31-bd98-9539698a9cd1&amp;fromEntryPoint=share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CB149FF0E244896093FC5FDC6DA31" ma:contentTypeVersion="4" ma:contentTypeDescription="Create a new document." ma:contentTypeScope="" ma:versionID="25bc77d9f182e7d56f8210c3e4e374af">
  <xsd:schema xmlns:xsd="http://www.w3.org/2001/XMLSchema" xmlns:xs="http://www.w3.org/2001/XMLSchema" xmlns:p="http://schemas.microsoft.com/office/2006/metadata/properties" xmlns:ns2="e0a862da-3812-4c08-8a89-a6bd46d91f00" xmlns:ns3="53311361-efa7-45fa-89d8-b3ca85310d8c" targetNamespace="http://schemas.microsoft.com/office/2006/metadata/properties" ma:root="true" ma:fieldsID="f4f6af20e5330f21bd657b10522bb382" ns2:_="" ns3:_="">
    <xsd:import namespace="e0a862da-3812-4c08-8a89-a6bd46d91f00"/>
    <xsd:import namespace="53311361-efa7-45fa-89d8-b3ca85310d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862da-3812-4c08-8a89-a6bd46d91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11361-efa7-45fa-89d8-b3ca85310d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11361-efa7-45fa-89d8-b3ca85310d8c">
      <UserInfo>
        <DisplayName>Ron van Koll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145F37F-5039-4634-8B2F-F389AD90AFC4}">
  <ds:schemaRefs>
    <ds:schemaRef ds:uri="53311361-efa7-45fa-89d8-b3ca85310d8c"/>
    <ds:schemaRef ds:uri="e0a862da-3812-4c08-8a89-a6bd46d91f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013810-95B8-4CF7-B87F-A29FB19CDC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A66BF8-C5E7-4204-9F60-A35B1BB8E8DB}">
  <ds:schemaRefs>
    <ds:schemaRef ds:uri="e0a862da-3812-4c08-8a89-a6bd46d91f00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3311361-efa7-45fa-89d8-b3ca85310d8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280</Words>
  <Application>Microsoft Office PowerPoint</Application>
  <PresentationFormat>Widescreen</PresentationFormat>
  <Paragraphs>119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Kantoorthema</vt:lpstr>
      <vt:lpstr>WAARDECREATIE MET DATA </vt:lpstr>
      <vt:lpstr>PowerPoint Presentation</vt:lpstr>
      <vt:lpstr>WAT GAAN WE DELEN?</vt:lpstr>
      <vt:lpstr>EEN KLEINE TIJDREIS</vt:lpstr>
      <vt:lpstr>AMBITIES HOEKSCHE WAARD</vt:lpstr>
      <vt:lpstr>DATATAFEL</vt:lpstr>
      <vt:lpstr>AFWEGINGSKADER (1)</vt:lpstr>
      <vt:lpstr>AFWEGINGSKADER (2)</vt:lpstr>
      <vt:lpstr>GEWOON DOEN!</vt:lpstr>
      <vt:lpstr>DATATEAM AAN DE SLAG</vt:lpstr>
      <vt:lpstr>WONINGBOUW CASUS</vt:lpstr>
      <vt:lpstr>WELK PROBLEEM GAAN WE OPLOSSEN?  KETENSAMENWERKING </vt:lpstr>
      <vt:lpstr>ONTWERP OPLOSSING</vt:lpstr>
      <vt:lpstr>WELKE DATA HEBBEN WE NODIG?</vt:lpstr>
      <vt:lpstr>BOUWEN</vt:lpstr>
      <vt:lpstr>LESSEN</vt:lpstr>
      <vt:lpstr>PRESENTEREN EN GEBRUIKEN!</vt:lpstr>
    </vt:vector>
  </TitlesOfParts>
  <Company>Gemeente Hoeksche Waard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WAARDECREATIE MET DATA </dc:title>
  <dc:creator>Tim van der Pol</dc:creator>
  <cp:lastModifiedBy>Tim van der Pol</cp:lastModifiedBy>
  <cp:revision>2</cp:revision>
  <cp:lastPrinted>2018-02-13T12:42:49Z</cp:lastPrinted>
  <dcterms:created xsi:type="dcterms:W3CDTF">2023-06-06T07:08:20Z</dcterms:created>
  <dcterms:modified xsi:type="dcterms:W3CDTF">2023-06-08T11:48:06Z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0x0101008E4CB149FF0E244896093FC5FDC6DA31</vt:lpwstr>
  </property>
</Properties>
</file>