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846" r:id="rId5"/>
    <p:sldId id="841" r:id="rId6"/>
    <p:sldId id="854" r:id="rId7"/>
    <p:sldId id="876" r:id="rId8"/>
    <p:sldId id="877" r:id="rId9"/>
    <p:sldId id="880" r:id="rId10"/>
    <p:sldId id="878" r:id="rId11"/>
    <p:sldId id="879" r:id="rId12"/>
    <p:sldId id="883" r:id="rId13"/>
    <p:sldId id="261" r:id="rId14"/>
    <p:sldId id="872" r:id="rId15"/>
    <p:sldId id="873" r:id="rId16"/>
    <p:sldId id="852" r:id="rId17"/>
    <p:sldId id="853" r:id="rId18"/>
    <p:sldId id="845" r:id="rId19"/>
    <p:sldId id="875" r:id="rId20"/>
    <p:sldId id="885" r:id="rId21"/>
    <p:sldId id="855" r:id="rId22"/>
    <p:sldId id="856" r:id="rId23"/>
    <p:sldId id="874" r:id="rId24"/>
    <p:sldId id="859" r:id="rId25"/>
    <p:sldId id="860" r:id="rId26"/>
    <p:sldId id="861" r:id="rId27"/>
    <p:sldId id="679" r:id="rId28"/>
    <p:sldId id="693" r:id="rId29"/>
    <p:sldId id="864" r:id="rId30"/>
    <p:sldId id="666" r:id="rId31"/>
    <p:sldId id="829" r:id="rId32"/>
    <p:sldId id="862" r:id="rId33"/>
    <p:sldId id="865" r:id="rId34"/>
    <p:sldId id="816" r:id="rId35"/>
    <p:sldId id="866" r:id="rId36"/>
    <p:sldId id="867" r:id="rId37"/>
    <p:sldId id="871" r:id="rId38"/>
    <p:sldId id="870" r:id="rId39"/>
    <p:sldId id="884" r:id="rId40"/>
    <p:sldId id="882" r:id="rId41"/>
    <p:sldId id="838" r:id="rId42"/>
  </p:sldIdLst>
  <p:sldSz cx="12192000" cy="6858000"/>
  <p:notesSz cx="7102475" cy="93884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9C6"/>
    <a:srgbClr val="7FBA7F"/>
    <a:srgbClr val="86B8D1"/>
    <a:srgbClr val="F0C638"/>
    <a:srgbClr val="151421"/>
    <a:srgbClr val="FBECC6"/>
    <a:srgbClr val="FBFBFB"/>
    <a:srgbClr val="F2CA52"/>
    <a:srgbClr val="7975B8"/>
    <a:srgbClr val="012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2ED459-ECAF-481C-B721-AFFFC90B1523}" v="70" dt="2023-06-01T09:56:04.22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02" autoAdjust="0"/>
    <p:restoredTop sz="96327"/>
  </p:normalViewPr>
  <p:slideViewPr>
    <p:cSldViewPr snapToGrid="0" snapToObjects="1">
      <p:cViewPr varScale="1">
        <p:scale>
          <a:sx n="67" d="100"/>
          <a:sy n="67" d="100"/>
        </p:scale>
        <p:origin x="848" y="44"/>
      </p:cViewPr>
      <p:guideLst/>
    </p:cSldViewPr>
  </p:slideViewPr>
  <p:notesTextViewPr>
    <p:cViewPr>
      <p:scale>
        <a:sx n="3" d="2"/>
        <a:sy n="3" d="2"/>
      </p:scale>
      <p:origin x="0" y="0"/>
    </p:cViewPr>
  </p:notesTextViewPr>
  <p:sorterViewPr>
    <p:cViewPr>
      <p:scale>
        <a:sx n="100" d="100"/>
        <a:sy n="100" d="100"/>
      </p:scale>
      <p:origin x="0" y="-41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Elferink" userId="27172a68-e23d-4d0b-acdd-2fed52fe6be6" providerId="ADAL" clId="{B02ED459-ECAF-481C-B721-AFFFC90B1523}"/>
    <pc:docChg chg="undo custSel addSld delSld modSld sldOrd">
      <pc:chgData name="Edwin Elferink" userId="27172a68-e23d-4d0b-acdd-2fed52fe6be6" providerId="ADAL" clId="{B02ED459-ECAF-481C-B721-AFFFC90B1523}" dt="2023-06-01T11:18:16.479" v="2709" actId="20577"/>
      <pc:docMkLst>
        <pc:docMk/>
      </pc:docMkLst>
      <pc:sldChg chg="addSp modSp add del mod">
        <pc:chgData name="Edwin Elferink" userId="27172a68-e23d-4d0b-acdd-2fed52fe6be6" providerId="ADAL" clId="{B02ED459-ECAF-481C-B721-AFFFC90B1523}" dt="2023-06-01T07:29:04.379" v="1039" actId="47"/>
        <pc:sldMkLst>
          <pc:docMk/>
          <pc:sldMk cId="3121580832" sldId="256"/>
        </pc:sldMkLst>
        <pc:picChg chg="add mod">
          <ac:chgData name="Edwin Elferink" userId="27172a68-e23d-4d0b-acdd-2fed52fe6be6" providerId="ADAL" clId="{B02ED459-ECAF-481C-B721-AFFFC90B1523}" dt="2023-05-31T09:51:38.454" v="28" actId="14100"/>
          <ac:picMkLst>
            <pc:docMk/>
            <pc:sldMk cId="3121580832" sldId="256"/>
            <ac:picMk id="2" creationId="{2388AB6E-7074-B7BB-16CD-E6A850A2A6A6}"/>
          </ac:picMkLst>
        </pc:picChg>
      </pc:sldChg>
      <pc:sldChg chg="addSp delSp modSp add del mod">
        <pc:chgData name="Edwin Elferink" userId="27172a68-e23d-4d0b-acdd-2fed52fe6be6" providerId="ADAL" clId="{B02ED459-ECAF-481C-B721-AFFFC90B1523}" dt="2023-06-01T07:29:23.743" v="1042" actId="47"/>
        <pc:sldMkLst>
          <pc:docMk/>
          <pc:sldMk cId="732945866" sldId="257"/>
        </pc:sldMkLst>
        <pc:picChg chg="add del mod">
          <ac:chgData name="Edwin Elferink" userId="27172a68-e23d-4d0b-acdd-2fed52fe6be6" providerId="ADAL" clId="{B02ED459-ECAF-481C-B721-AFFFC90B1523}" dt="2023-05-31T09:50:56.828" v="23" actId="478"/>
          <ac:picMkLst>
            <pc:docMk/>
            <pc:sldMk cId="732945866" sldId="257"/>
            <ac:picMk id="2" creationId="{C21D7CD6-9492-4CA6-4127-DA67599B39B2}"/>
          </ac:picMkLst>
        </pc:picChg>
        <pc:picChg chg="add mod">
          <ac:chgData name="Edwin Elferink" userId="27172a68-e23d-4d0b-acdd-2fed52fe6be6" providerId="ADAL" clId="{B02ED459-ECAF-481C-B721-AFFFC90B1523}" dt="2023-05-31T09:51:08.506" v="25" actId="14100"/>
          <ac:picMkLst>
            <pc:docMk/>
            <pc:sldMk cId="732945866" sldId="257"/>
            <ac:picMk id="4" creationId="{BB3973F6-F633-61EC-9888-AEED98A9A55B}"/>
          </ac:picMkLst>
        </pc:picChg>
      </pc:sldChg>
      <pc:sldChg chg="delSp modSp del mod">
        <pc:chgData name="Edwin Elferink" userId="27172a68-e23d-4d0b-acdd-2fed52fe6be6" providerId="ADAL" clId="{B02ED459-ECAF-481C-B721-AFFFC90B1523}" dt="2023-06-01T08:16:23.165" v="2315" actId="47"/>
        <pc:sldMkLst>
          <pc:docMk/>
          <pc:sldMk cId="1612507777" sldId="258"/>
        </pc:sldMkLst>
        <pc:picChg chg="del mod">
          <ac:chgData name="Edwin Elferink" userId="27172a68-e23d-4d0b-acdd-2fed52fe6be6" providerId="ADAL" clId="{B02ED459-ECAF-481C-B721-AFFFC90B1523}" dt="2023-06-01T08:16:17.363" v="2313" actId="478"/>
          <ac:picMkLst>
            <pc:docMk/>
            <pc:sldMk cId="1612507777" sldId="258"/>
            <ac:picMk id="3" creationId="{98822683-1F23-1E86-D1B1-416ADA795058}"/>
          </ac:picMkLst>
        </pc:picChg>
      </pc:sldChg>
      <pc:sldChg chg="addSp modSp add del">
        <pc:chgData name="Edwin Elferink" userId="27172a68-e23d-4d0b-acdd-2fed52fe6be6" providerId="ADAL" clId="{B02ED459-ECAF-481C-B721-AFFFC90B1523}" dt="2023-06-01T07:29:29.427" v="1044" actId="47"/>
        <pc:sldMkLst>
          <pc:docMk/>
          <pc:sldMk cId="3228380744" sldId="260"/>
        </pc:sldMkLst>
        <pc:picChg chg="add mod">
          <ac:chgData name="Edwin Elferink" userId="27172a68-e23d-4d0b-acdd-2fed52fe6be6" providerId="ADAL" clId="{B02ED459-ECAF-481C-B721-AFFFC90B1523}" dt="2023-05-31T09:59:18.992" v="32"/>
          <ac:picMkLst>
            <pc:docMk/>
            <pc:sldMk cId="3228380744" sldId="260"/>
            <ac:picMk id="2" creationId="{B188DEFE-6427-BF24-4A06-1B2B6C0BC45C}"/>
          </ac:picMkLst>
        </pc:picChg>
      </pc:sldChg>
      <pc:sldChg chg="addSp modSp add mod ord">
        <pc:chgData name="Edwin Elferink" userId="27172a68-e23d-4d0b-acdd-2fed52fe6be6" providerId="ADAL" clId="{B02ED459-ECAF-481C-B721-AFFFC90B1523}" dt="2023-05-31T09:50:44.671" v="21" actId="14100"/>
        <pc:sldMkLst>
          <pc:docMk/>
          <pc:sldMk cId="1524684051" sldId="261"/>
        </pc:sldMkLst>
        <pc:picChg chg="add mod">
          <ac:chgData name="Edwin Elferink" userId="27172a68-e23d-4d0b-acdd-2fed52fe6be6" providerId="ADAL" clId="{B02ED459-ECAF-481C-B721-AFFFC90B1523}" dt="2023-05-31T09:50:44.671" v="21" actId="14100"/>
          <ac:picMkLst>
            <pc:docMk/>
            <pc:sldMk cId="1524684051" sldId="261"/>
            <ac:picMk id="2" creationId="{08B1CF88-715B-036D-CFAC-2ED0DA62113E}"/>
          </ac:picMkLst>
        </pc:picChg>
      </pc:sldChg>
      <pc:sldChg chg="add del ord">
        <pc:chgData name="Edwin Elferink" userId="27172a68-e23d-4d0b-acdd-2fed52fe6be6" providerId="ADAL" clId="{B02ED459-ECAF-481C-B721-AFFFC90B1523}" dt="2023-06-01T07:33:32.439" v="1052" actId="47"/>
        <pc:sldMkLst>
          <pc:docMk/>
          <pc:sldMk cId="2700086015" sldId="262"/>
        </pc:sldMkLst>
      </pc:sldChg>
      <pc:sldChg chg="add del ord">
        <pc:chgData name="Edwin Elferink" userId="27172a68-e23d-4d0b-acdd-2fed52fe6be6" providerId="ADAL" clId="{B02ED459-ECAF-481C-B721-AFFFC90B1523}" dt="2023-06-01T07:33:35.750" v="1053" actId="47"/>
        <pc:sldMkLst>
          <pc:docMk/>
          <pc:sldMk cId="890633452" sldId="263"/>
        </pc:sldMkLst>
      </pc:sldChg>
      <pc:sldChg chg="del">
        <pc:chgData name="Edwin Elferink" userId="27172a68-e23d-4d0b-acdd-2fed52fe6be6" providerId="ADAL" clId="{B02ED459-ECAF-481C-B721-AFFFC90B1523}" dt="2023-06-01T08:16:04.572" v="2309" actId="47"/>
        <pc:sldMkLst>
          <pc:docMk/>
          <pc:sldMk cId="959809808" sldId="280"/>
        </pc:sldMkLst>
      </pc:sldChg>
      <pc:sldChg chg="del">
        <pc:chgData name="Edwin Elferink" userId="27172a68-e23d-4d0b-acdd-2fed52fe6be6" providerId="ADAL" clId="{B02ED459-ECAF-481C-B721-AFFFC90B1523}" dt="2023-06-01T08:16:05.402" v="2310" actId="47"/>
        <pc:sldMkLst>
          <pc:docMk/>
          <pc:sldMk cId="3416793636" sldId="281"/>
        </pc:sldMkLst>
      </pc:sldChg>
      <pc:sldChg chg="del">
        <pc:chgData name="Edwin Elferink" userId="27172a68-e23d-4d0b-acdd-2fed52fe6be6" providerId="ADAL" clId="{B02ED459-ECAF-481C-B721-AFFFC90B1523}" dt="2023-06-01T08:16:06.897" v="2312" actId="47"/>
        <pc:sldMkLst>
          <pc:docMk/>
          <pc:sldMk cId="2348932879" sldId="292"/>
        </pc:sldMkLst>
      </pc:sldChg>
      <pc:sldChg chg="del">
        <pc:chgData name="Edwin Elferink" userId="27172a68-e23d-4d0b-acdd-2fed52fe6be6" providerId="ADAL" clId="{B02ED459-ECAF-481C-B721-AFFFC90B1523}" dt="2023-06-01T08:16:06.209" v="2311" actId="47"/>
        <pc:sldMkLst>
          <pc:docMk/>
          <pc:sldMk cId="4169730219" sldId="299"/>
        </pc:sldMkLst>
      </pc:sldChg>
      <pc:sldChg chg="del">
        <pc:chgData name="Edwin Elferink" userId="27172a68-e23d-4d0b-acdd-2fed52fe6be6" providerId="ADAL" clId="{B02ED459-ECAF-481C-B721-AFFFC90B1523}" dt="2023-06-01T08:16:28.346" v="2319" actId="47"/>
        <pc:sldMkLst>
          <pc:docMk/>
          <pc:sldMk cId="887561451" sldId="624"/>
        </pc:sldMkLst>
      </pc:sldChg>
      <pc:sldChg chg="del">
        <pc:chgData name="Edwin Elferink" userId="27172a68-e23d-4d0b-acdd-2fed52fe6be6" providerId="ADAL" clId="{B02ED459-ECAF-481C-B721-AFFFC90B1523}" dt="2023-06-01T07:35:52.161" v="1061" actId="47"/>
        <pc:sldMkLst>
          <pc:docMk/>
          <pc:sldMk cId="2510765250" sldId="626"/>
        </pc:sldMkLst>
      </pc:sldChg>
      <pc:sldChg chg="ord">
        <pc:chgData name="Edwin Elferink" userId="27172a68-e23d-4d0b-acdd-2fed52fe6be6" providerId="ADAL" clId="{B02ED459-ECAF-481C-B721-AFFFC90B1523}" dt="2023-06-01T07:38:26.225" v="1081"/>
        <pc:sldMkLst>
          <pc:docMk/>
          <pc:sldMk cId="3177426993" sldId="666"/>
        </pc:sldMkLst>
      </pc:sldChg>
      <pc:sldChg chg="ord">
        <pc:chgData name="Edwin Elferink" userId="27172a68-e23d-4d0b-acdd-2fed52fe6be6" providerId="ADAL" clId="{B02ED459-ECAF-481C-B721-AFFFC90B1523}" dt="2023-05-31T13:49:20.738" v="934"/>
        <pc:sldMkLst>
          <pc:docMk/>
          <pc:sldMk cId="3368481440" sldId="679"/>
        </pc:sldMkLst>
      </pc:sldChg>
      <pc:sldChg chg="del">
        <pc:chgData name="Edwin Elferink" userId="27172a68-e23d-4d0b-acdd-2fed52fe6be6" providerId="ADAL" clId="{B02ED459-ECAF-481C-B721-AFFFC90B1523}" dt="2023-06-01T08:16:29.050" v="2320" actId="47"/>
        <pc:sldMkLst>
          <pc:docMk/>
          <pc:sldMk cId="243682529" sldId="687"/>
        </pc:sldMkLst>
      </pc:sldChg>
      <pc:sldChg chg="del">
        <pc:chgData name="Edwin Elferink" userId="27172a68-e23d-4d0b-acdd-2fed52fe6be6" providerId="ADAL" clId="{B02ED459-ECAF-481C-B721-AFFFC90B1523}" dt="2023-06-01T07:35:53.455" v="1062" actId="47"/>
        <pc:sldMkLst>
          <pc:docMk/>
          <pc:sldMk cId="3481116174" sldId="689"/>
        </pc:sldMkLst>
      </pc:sldChg>
      <pc:sldChg chg="modSp mod ord">
        <pc:chgData name="Edwin Elferink" userId="27172a68-e23d-4d0b-acdd-2fed52fe6be6" providerId="ADAL" clId="{B02ED459-ECAF-481C-B721-AFFFC90B1523}" dt="2023-05-31T14:11:43.696" v="998" actId="14100"/>
        <pc:sldMkLst>
          <pc:docMk/>
          <pc:sldMk cId="2264889033" sldId="693"/>
        </pc:sldMkLst>
        <pc:picChg chg="mod">
          <ac:chgData name="Edwin Elferink" userId="27172a68-e23d-4d0b-acdd-2fed52fe6be6" providerId="ADAL" clId="{B02ED459-ECAF-481C-B721-AFFFC90B1523}" dt="2023-05-31T14:11:43.696" v="998" actId="14100"/>
          <ac:picMkLst>
            <pc:docMk/>
            <pc:sldMk cId="2264889033" sldId="693"/>
            <ac:picMk id="3" creationId="{19C18DBF-09A2-41ED-811F-94D73E35F8C9}"/>
          </ac:picMkLst>
        </pc:picChg>
      </pc:sldChg>
      <pc:sldChg chg="del">
        <pc:chgData name="Edwin Elferink" userId="27172a68-e23d-4d0b-acdd-2fed52fe6be6" providerId="ADAL" clId="{B02ED459-ECAF-481C-B721-AFFFC90B1523}" dt="2023-06-01T08:16:26.792" v="2317" actId="47"/>
        <pc:sldMkLst>
          <pc:docMk/>
          <pc:sldMk cId="224420834" sldId="735"/>
        </pc:sldMkLst>
      </pc:sldChg>
      <pc:sldChg chg="del">
        <pc:chgData name="Edwin Elferink" userId="27172a68-e23d-4d0b-acdd-2fed52fe6be6" providerId="ADAL" clId="{B02ED459-ECAF-481C-B721-AFFFC90B1523}" dt="2023-06-01T08:15:59.893" v="2304" actId="47"/>
        <pc:sldMkLst>
          <pc:docMk/>
          <pc:sldMk cId="732795044" sldId="738"/>
        </pc:sldMkLst>
      </pc:sldChg>
      <pc:sldChg chg="del">
        <pc:chgData name="Edwin Elferink" userId="27172a68-e23d-4d0b-acdd-2fed52fe6be6" providerId="ADAL" clId="{B02ED459-ECAF-481C-B721-AFFFC90B1523}" dt="2023-06-01T07:35:50.373" v="1060" actId="47"/>
        <pc:sldMkLst>
          <pc:docMk/>
          <pc:sldMk cId="517336175" sldId="741"/>
        </pc:sldMkLst>
      </pc:sldChg>
      <pc:sldChg chg="modSp del">
        <pc:chgData name="Edwin Elferink" userId="27172a68-e23d-4d0b-acdd-2fed52fe6be6" providerId="ADAL" clId="{B02ED459-ECAF-481C-B721-AFFFC90B1523}" dt="2023-06-01T08:16:01.511" v="2305" actId="47"/>
        <pc:sldMkLst>
          <pc:docMk/>
          <pc:sldMk cId="816135522" sldId="742"/>
        </pc:sldMkLst>
        <pc:spChg chg="mod">
          <ac:chgData name="Edwin Elferink" userId="27172a68-e23d-4d0b-acdd-2fed52fe6be6" providerId="ADAL" clId="{B02ED459-ECAF-481C-B721-AFFFC90B1523}" dt="2023-06-01T07:41:06.680" v="1090" actId="20578"/>
          <ac:spMkLst>
            <pc:docMk/>
            <pc:sldMk cId="816135522" sldId="742"/>
            <ac:spMk id="9" creationId="{049F0820-CDCF-AA42-A05E-9093E2751849}"/>
          </ac:spMkLst>
        </pc:spChg>
      </pc:sldChg>
      <pc:sldChg chg="del">
        <pc:chgData name="Edwin Elferink" userId="27172a68-e23d-4d0b-acdd-2fed52fe6be6" providerId="ADAL" clId="{B02ED459-ECAF-481C-B721-AFFFC90B1523}" dt="2023-06-01T08:15:59.286" v="2303" actId="47"/>
        <pc:sldMkLst>
          <pc:docMk/>
          <pc:sldMk cId="1544200759" sldId="765"/>
        </pc:sldMkLst>
      </pc:sldChg>
      <pc:sldChg chg="del">
        <pc:chgData name="Edwin Elferink" userId="27172a68-e23d-4d0b-acdd-2fed52fe6be6" providerId="ADAL" clId="{B02ED459-ECAF-481C-B721-AFFFC90B1523}" dt="2023-06-01T08:16:02.592" v="2307" actId="47"/>
        <pc:sldMkLst>
          <pc:docMk/>
          <pc:sldMk cId="4178679430" sldId="776"/>
        </pc:sldMkLst>
      </pc:sldChg>
      <pc:sldChg chg="del">
        <pc:chgData name="Edwin Elferink" userId="27172a68-e23d-4d0b-acdd-2fed52fe6be6" providerId="ADAL" clId="{B02ED459-ECAF-481C-B721-AFFFC90B1523}" dt="2023-06-01T08:16:36.939" v="2331" actId="47"/>
        <pc:sldMkLst>
          <pc:docMk/>
          <pc:sldMk cId="1619607616" sldId="787"/>
        </pc:sldMkLst>
      </pc:sldChg>
      <pc:sldChg chg="modSp del mod ord">
        <pc:chgData name="Edwin Elferink" userId="27172a68-e23d-4d0b-acdd-2fed52fe6be6" providerId="ADAL" clId="{B02ED459-ECAF-481C-B721-AFFFC90B1523}" dt="2023-05-31T13:56:32.203" v="985" actId="47"/>
        <pc:sldMkLst>
          <pc:docMk/>
          <pc:sldMk cId="3731865510" sldId="788"/>
        </pc:sldMkLst>
        <pc:spChg chg="mod">
          <ac:chgData name="Edwin Elferink" userId="27172a68-e23d-4d0b-acdd-2fed52fe6be6" providerId="ADAL" clId="{B02ED459-ECAF-481C-B721-AFFFC90B1523}" dt="2023-05-31T13:52:43.004" v="947" actId="1076"/>
          <ac:spMkLst>
            <pc:docMk/>
            <pc:sldMk cId="3731865510" sldId="788"/>
            <ac:spMk id="9" creationId="{05B04AD0-3426-0642-879F-5BA39A6F8907}"/>
          </ac:spMkLst>
        </pc:spChg>
      </pc:sldChg>
      <pc:sldChg chg="del">
        <pc:chgData name="Edwin Elferink" userId="27172a68-e23d-4d0b-acdd-2fed52fe6be6" providerId="ADAL" clId="{B02ED459-ECAF-481C-B721-AFFFC90B1523}" dt="2023-06-01T08:16:32.935" v="2326" actId="47"/>
        <pc:sldMkLst>
          <pc:docMk/>
          <pc:sldMk cId="3095741409" sldId="789"/>
        </pc:sldMkLst>
      </pc:sldChg>
      <pc:sldChg chg="del">
        <pc:chgData name="Edwin Elferink" userId="27172a68-e23d-4d0b-acdd-2fed52fe6be6" providerId="ADAL" clId="{B02ED459-ECAF-481C-B721-AFFFC90B1523}" dt="2023-06-01T08:16:25.865" v="2316" actId="47"/>
        <pc:sldMkLst>
          <pc:docMk/>
          <pc:sldMk cId="1707134193" sldId="790"/>
        </pc:sldMkLst>
      </pc:sldChg>
      <pc:sldChg chg="del">
        <pc:chgData name="Edwin Elferink" userId="27172a68-e23d-4d0b-acdd-2fed52fe6be6" providerId="ADAL" clId="{B02ED459-ECAF-481C-B721-AFFFC90B1523}" dt="2023-06-01T08:16:27.553" v="2318" actId="47"/>
        <pc:sldMkLst>
          <pc:docMk/>
          <pc:sldMk cId="1010992306" sldId="791"/>
        </pc:sldMkLst>
      </pc:sldChg>
      <pc:sldChg chg="modSp del mod">
        <pc:chgData name="Edwin Elferink" userId="27172a68-e23d-4d0b-acdd-2fed52fe6be6" providerId="ADAL" clId="{B02ED459-ECAF-481C-B721-AFFFC90B1523}" dt="2023-06-01T08:16:32.140" v="2325" actId="47"/>
        <pc:sldMkLst>
          <pc:docMk/>
          <pc:sldMk cId="1257098845" sldId="795"/>
        </pc:sldMkLst>
        <pc:spChg chg="mod">
          <ac:chgData name="Edwin Elferink" userId="27172a68-e23d-4d0b-acdd-2fed52fe6be6" providerId="ADAL" clId="{B02ED459-ECAF-481C-B721-AFFFC90B1523}" dt="2023-05-31T13:50:43.102" v="935" actId="1076"/>
          <ac:spMkLst>
            <pc:docMk/>
            <pc:sldMk cId="1257098845" sldId="795"/>
            <ac:spMk id="9" creationId="{05B04AD0-3426-0642-879F-5BA39A6F8907}"/>
          </ac:spMkLst>
        </pc:spChg>
      </pc:sldChg>
      <pc:sldChg chg="del">
        <pc:chgData name="Edwin Elferink" userId="27172a68-e23d-4d0b-acdd-2fed52fe6be6" providerId="ADAL" clId="{B02ED459-ECAF-481C-B721-AFFFC90B1523}" dt="2023-06-01T08:16:33.493" v="2327" actId="47"/>
        <pc:sldMkLst>
          <pc:docMk/>
          <pc:sldMk cId="979139641" sldId="796"/>
        </pc:sldMkLst>
      </pc:sldChg>
      <pc:sldChg chg="del">
        <pc:chgData name="Edwin Elferink" userId="27172a68-e23d-4d0b-acdd-2fed52fe6be6" providerId="ADAL" clId="{B02ED459-ECAF-481C-B721-AFFFC90B1523}" dt="2023-06-01T08:16:29.626" v="2321" actId="47"/>
        <pc:sldMkLst>
          <pc:docMk/>
          <pc:sldMk cId="4144258581" sldId="797"/>
        </pc:sldMkLst>
      </pc:sldChg>
      <pc:sldChg chg="modSp del mod">
        <pc:chgData name="Edwin Elferink" userId="27172a68-e23d-4d0b-acdd-2fed52fe6be6" providerId="ADAL" clId="{B02ED459-ECAF-481C-B721-AFFFC90B1523}" dt="2023-05-31T14:24:16.556" v="1015" actId="47"/>
        <pc:sldMkLst>
          <pc:docMk/>
          <pc:sldMk cId="834641328" sldId="821"/>
        </pc:sldMkLst>
        <pc:spChg chg="mod">
          <ac:chgData name="Edwin Elferink" userId="27172a68-e23d-4d0b-acdd-2fed52fe6be6" providerId="ADAL" clId="{B02ED459-ECAF-481C-B721-AFFFC90B1523}" dt="2023-05-31T14:21:41.275" v="1002" actId="1076"/>
          <ac:spMkLst>
            <pc:docMk/>
            <pc:sldMk cId="834641328" sldId="821"/>
            <ac:spMk id="9" creationId="{05B04AD0-3426-0642-879F-5BA39A6F8907}"/>
          </ac:spMkLst>
        </pc:spChg>
      </pc:sldChg>
      <pc:sldChg chg="del">
        <pc:chgData name="Edwin Elferink" userId="27172a68-e23d-4d0b-acdd-2fed52fe6be6" providerId="ADAL" clId="{B02ED459-ECAF-481C-B721-AFFFC90B1523}" dt="2023-06-01T08:16:02.042" v="2306" actId="47"/>
        <pc:sldMkLst>
          <pc:docMk/>
          <pc:sldMk cId="4111740896" sldId="825"/>
        </pc:sldMkLst>
      </pc:sldChg>
      <pc:sldChg chg="modSp del mod">
        <pc:chgData name="Edwin Elferink" userId="27172a68-e23d-4d0b-acdd-2fed52fe6be6" providerId="ADAL" clId="{B02ED459-ECAF-481C-B721-AFFFC90B1523}" dt="2023-06-01T08:15:58.355" v="2302" actId="47"/>
        <pc:sldMkLst>
          <pc:docMk/>
          <pc:sldMk cId="3222977212" sldId="826"/>
        </pc:sldMkLst>
        <pc:spChg chg="mod">
          <ac:chgData name="Edwin Elferink" userId="27172a68-e23d-4d0b-acdd-2fed52fe6be6" providerId="ADAL" clId="{B02ED459-ECAF-481C-B721-AFFFC90B1523}" dt="2023-06-01T07:37:04.783" v="1070" actId="1076"/>
          <ac:spMkLst>
            <pc:docMk/>
            <pc:sldMk cId="3222977212" sldId="826"/>
            <ac:spMk id="4" creationId="{E1C9A2F6-B6D4-124A-A008-DD7616DA277B}"/>
          </ac:spMkLst>
        </pc:spChg>
      </pc:sldChg>
      <pc:sldChg chg="del">
        <pc:chgData name="Edwin Elferink" userId="27172a68-e23d-4d0b-acdd-2fed52fe6be6" providerId="ADAL" clId="{B02ED459-ECAF-481C-B721-AFFFC90B1523}" dt="2023-06-01T08:16:21.711" v="2314" actId="47"/>
        <pc:sldMkLst>
          <pc:docMk/>
          <pc:sldMk cId="544098594" sldId="827"/>
        </pc:sldMkLst>
      </pc:sldChg>
      <pc:sldChg chg="ord">
        <pc:chgData name="Edwin Elferink" userId="27172a68-e23d-4d0b-acdd-2fed52fe6be6" providerId="ADAL" clId="{B02ED459-ECAF-481C-B721-AFFFC90B1523}" dt="2023-06-01T07:38:50.402" v="1083"/>
        <pc:sldMkLst>
          <pc:docMk/>
          <pc:sldMk cId="2521710720" sldId="829"/>
        </pc:sldMkLst>
      </pc:sldChg>
      <pc:sldChg chg="modSp del mod">
        <pc:chgData name="Edwin Elferink" userId="27172a68-e23d-4d0b-acdd-2fed52fe6be6" providerId="ADAL" clId="{B02ED459-ECAF-481C-B721-AFFFC90B1523}" dt="2023-06-01T08:16:04.017" v="2308" actId="47"/>
        <pc:sldMkLst>
          <pc:docMk/>
          <pc:sldMk cId="1713026189" sldId="830"/>
        </pc:sldMkLst>
        <pc:picChg chg="mod">
          <ac:chgData name="Edwin Elferink" userId="27172a68-e23d-4d0b-acdd-2fed52fe6be6" providerId="ADAL" clId="{B02ED459-ECAF-481C-B721-AFFFC90B1523}" dt="2023-05-31T14:09:07.670" v="992" actId="1076"/>
          <ac:picMkLst>
            <pc:docMk/>
            <pc:sldMk cId="1713026189" sldId="830"/>
            <ac:picMk id="12" creationId="{50CBA11B-6E10-4C4A-9750-9D249ED8F4DD}"/>
          </ac:picMkLst>
        </pc:picChg>
      </pc:sldChg>
      <pc:sldChg chg="del">
        <pc:chgData name="Edwin Elferink" userId="27172a68-e23d-4d0b-acdd-2fed52fe6be6" providerId="ADAL" clId="{B02ED459-ECAF-481C-B721-AFFFC90B1523}" dt="2023-06-01T08:16:33.853" v="2328" actId="47"/>
        <pc:sldMkLst>
          <pc:docMk/>
          <pc:sldMk cId="2438998401" sldId="831"/>
        </pc:sldMkLst>
      </pc:sldChg>
      <pc:sldChg chg="del">
        <pc:chgData name="Edwin Elferink" userId="27172a68-e23d-4d0b-acdd-2fed52fe6be6" providerId="ADAL" clId="{B02ED459-ECAF-481C-B721-AFFFC90B1523}" dt="2023-06-01T08:16:34.384" v="2329" actId="47"/>
        <pc:sldMkLst>
          <pc:docMk/>
          <pc:sldMk cId="3258991445" sldId="833"/>
        </pc:sldMkLst>
      </pc:sldChg>
      <pc:sldChg chg="del">
        <pc:chgData name="Edwin Elferink" userId="27172a68-e23d-4d0b-acdd-2fed52fe6be6" providerId="ADAL" clId="{B02ED459-ECAF-481C-B721-AFFFC90B1523}" dt="2023-06-01T08:16:30.212" v="2322" actId="47"/>
        <pc:sldMkLst>
          <pc:docMk/>
          <pc:sldMk cId="2570121241" sldId="835"/>
        </pc:sldMkLst>
      </pc:sldChg>
      <pc:sldChg chg="del">
        <pc:chgData name="Edwin Elferink" userId="27172a68-e23d-4d0b-acdd-2fed52fe6be6" providerId="ADAL" clId="{B02ED459-ECAF-481C-B721-AFFFC90B1523}" dt="2023-06-01T08:16:36.258" v="2330" actId="47"/>
        <pc:sldMkLst>
          <pc:docMk/>
          <pc:sldMk cId="2331635603" sldId="837"/>
        </pc:sldMkLst>
      </pc:sldChg>
      <pc:sldChg chg="del">
        <pc:chgData name="Edwin Elferink" userId="27172a68-e23d-4d0b-acdd-2fed52fe6be6" providerId="ADAL" clId="{B02ED459-ECAF-481C-B721-AFFFC90B1523}" dt="2023-06-01T07:35:43.332" v="1056" actId="47"/>
        <pc:sldMkLst>
          <pc:docMk/>
          <pc:sldMk cId="3839363404" sldId="839"/>
        </pc:sldMkLst>
      </pc:sldChg>
      <pc:sldChg chg="del">
        <pc:chgData name="Edwin Elferink" userId="27172a68-e23d-4d0b-acdd-2fed52fe6be6" providerId="ADAL" clId="{B02ED459-ECAF-481C-B721-AFFFC90B1523}" dt="2023-05-31T09:43:27.603" v="1" actId="47"/>
        <pc:sldMkLst>
          <pc:docMk/>
          <pc:sldMk cId="50902109" sldId="840"/>
        </pc:sldMkLst>
      </pc:sldChg>
      <pc:sldChg chg="ord">
        <pc:chgData name="Edwin Elferink" userId="27172a68-e23d-4d0b-acdd-2fed52fe6be6" providerId="ADAL" clId="{B02ED459-ECAF-481C-B721-AFFFC90B1523}" dt="2023-05-31T13:21:51.905" v="687"/>
        <pc:sldMkLst>
          <pc:docMk/>
          <pc:sldMk cId="2832412898" sldId="841"/>
        </pc:sldMkLst>
      </pc:sldChg>
      <pc:sldChg chg="del">
        <pc:chgData name="Edwin Elferink" userId="27172a68-e23d-4d0b-acdd-2fed52fe6be6" providerId="ADAL" clId="{B02ED459-ECAF-481C-B721-AFFFC90B1523}" dt="2023-05-31T09:43:26.030" v="0" actId="47"/>
        <pc:sldMkLst>
          <pc:docMk/>
          <pc:sldMk cId="256965374" sldId="842"/>
        </pc:sldMkLst>
      </pc:sldChg>
      <pc:sldChg chg="del">
        <pc:chgData name="Edwin Elferink" userId="27172a68-e23d-4d0b-acdd-2fed52fe6be6" providerId="ADAL" clId="{B02ED459-ECAF-481C-B721-AFFFC90B1523}" dt="2023-05-31T09:43:28.494" v="2" actId="47"/>
        <pc:sldMkLst>
          <pc:docMk/>
          <pc:sldMk cId="2050741522" sldId="843"/>
        </pc:sldMkLst>
      </pc:sldChg>
      <pc:sldChg chg="del">
        <pc:chgData name="Edwin Elferink" userId="27172a68-e23d-4d0b-acdd-2fed52fe6be6" providerId="ADAL" clId="{B02ED459-ECAF-481C-B721-AFFFC90B1523}" dt="2023-06-01T07:35:46.505" v="1057" actId="47"/>
        <pc:sldMkLst>
          <pc:docMk/>
          <pc:sldMk cId="1204301217" sldId="844"/>
        </pc:sldMkLst>
      </pc:sldChg>
      <pc:sldChg chg="addSp modSp mod ord">
        <pc:chgData name="Edwin Elferink" userId="27172a68-e23d-4d0b-acdd-2fed52fe6be6" providerId="ADAL" clId="{B02ED459-ECAF-481C-B721-AFFFC90B1523}" dt="2023-06-01T07:56:29.700" v="1638" actId="14100"/>
        <pc:sldMkLst>
          <pc:docMk/>
          <pc:sldMk cId="3029434212" sldId="845"/>
        </pc:sldMkLst>
        <pc:picChg chg="add mod">
          <ac:chgData name="Edwin Elferink" userId="27172a68-e23d-4d0b-acdd-2fed52fe6be6" providerId="ADAL" clId="{B02ED459-ECAF-481C-B721-AFFFC90B1523}" dt="2023-06-01T07:56:29.700" v="1638" actId="14100"/>
          <ac:picMkLst>
            <pc:docMk/>
            <pc:sldMk cId="3029434212" sldId="845"/>
            <ac:picMk id="2" creationId="{295FDAB4-BBD7-BDAC-01A0-2496B47F7043}"/>
          </ac:picMkLst>
        </pc:picChg>
      </pc:sldChg>
      <pc:sldChg chg="modSp del mod ord">
        <pc:chgData name="Edwin Elferink" userId="27172a68-e23d-4d0b-acdd-2fed52fe6be6" providerId="ADAL" clId="{B02ED459-ECAF-481C-B721-AFFFC90B1523}" dt="2023-05-31T10:22:18.019" v="373" actId="47"/>
        <pc:sldMkLst>
          <pc:docMk/>
          <pc:sldMk cId="1291171471" sldId="848"/>
        </pc:sldMkLst>
        <pc:picChg chg="mod">
          <ac:chgData name="Edwin Elferink" userId="27172a68-e23d-4d0b-acdd-2fed52fe6be6" providerId="ADAL" clId="{B02ED459-ECAF-481C-B721-AFFFC90B1523}" dt="2023-05-31T09:48:17.669" v="15" actId="14100"/>
          <ac:picMkLst>
            <pc:docMk/>
            <pc:sldMk cId="1291171471" sldId="848"/>
            <ac:picMk id="3" creationId="{DD4D22C7-4109-01F4-2F57-406AE542CA9C}"/>
          </ac:picMkLst>
        </pc:picChg>
      </pc:sldChg>
      <pc:sldChg chg="del">
        <pc:chgData name="Edwin Elferink" userId="27172a68-e23d-4d0b-acdd-2fed52fe6be6" providerId="ADAL" clId="{B02ED459-ECAF-481C-B721-AFFFC90B1523}" dt="2023-05-31T09:43:29.254" v="3" actId="47"/>
        <pc:sldMkLst>
          <pc:docMk/>
          <pc:sldMk cId="2985741841" sldId="849"/>
        </pc:sldMkLst>
      </pc:sldChg>
      <pc:sldChg chg="del">
        <pc:chgData name="Edwin Elferink" userId="27172a68-e23d-4d0b-acdd-2fed52fe6be6" providerId="ADAL" clId="{B02ED459-ECAF-481C-B721-AFFFC90B1523}" dt="2023-06-01T07:35:49.307" v="1059" actId="47"/>
        <pc:sldMkLst>
          <pc:docMk/>
          <pc:sldMk cId="797515690" sldId="850"/>
        </pc:sldMkLst>
      </pc:sldChg>
      <pc:sldChg chg="del">
        <pc:chgData name="Edwin Elferink" userId="27172a68-e23d-4d0b-acdd-2fed52fe6be6" providerId="ADAL" clId="{B02ED459-ECAF-481C-B721-AFFFC90B1523}" dt="2023-06-01T07:35:48.290" v="1058" actId="47"/>
        <pc:sldMkLst>
          <pc:docMk/>
          <pc:sldMk cId="2523215902" sldId="851"/>
        </pc:sldMkLst>
      </pc:sldChg>
      <pc:sldChg chg="add">
        <pc:chgData name="Edwin Elferink" userId="27172a68-e23d-4d0b-acdd-2fed52fe6be6" providerId="ADAL" clId="{B02ED459-ECAF-481C-B721-AFFFC90B1523}" dt="2023-06-01T07:29:38.650" v="1045"/>
        <pc:sldMkLst>
          <pc:docMk/>
          <pc:sldMk cId="1649793981" sldId="852"/>
        </pc:sldMkLst>
      </pc:sldChg>
      <pc:sldChg chg="delSp add del mod">
        <pc:chgData name="Edwin Elferink" userId="27172a68-e23d-4d0b-acdd-2fed52fe6be6" providerId="ADAL" clId="{B02ED459-ECAF-481C-B721-AFFFC90B1523}" dt="2023-05-31T09:59:49.411" v="38" actId="47"/>
        <pc:sldMkLst>
          <pc:docMk/>
          <pc:sldMk cId="2662795338" sldId="852"/>
        </pc:sldMkLst>
        <pc:picChg chg="del">
          <ac:chgData name="Edwin Elferink" userId="27172a68-e23d-4d0b-acdd-2fed52fe6be6" providerId="ADAL" clId="{B02ED459-ECAF-481C-B721-AFFFC90B1523}" dt="2023-05-31T09:44:04.274" v="7" actId="478"/>
          <ac:picMkLst>
            <pc:docMk/>
            <pc:sldMk cId="2662795338" sldId="852"/>
            <ac:picMk id="3" creationId="{DD4D22C7-4109-01F4-2F57-406AE542CA9C}"/>
          </ac:picMkLst>
        </pc:picChg>
      </pc:sldChg>
      <pc:sldChg chg="add">
        <pc:chgData name="Edwin Elferink" userId="27172a68-e23d-4d0b-acdd-2fed52fe6be6" providerId="ADAL" clId="{B02ED459-ECAF-481C-B721-AFFFC90B1523}" dt="2023-06-01T07:29:47.521" v="1046"/>
        <pc:sldMkLst>
          <pc:docMk/>
          <pc:sldMk cId="2217878615" sldId="853"/>
        </pc:sldMkLst>
      </pc:sldChg>
      <pc:sldChg chg="addSp modSp add del">
        <pc:chgData name="Edwin Elferink" userId="27172a68-e23d-4d0b-acdd-2fed52fe6be6" providerId="ADAL" clId="{B02ED459-ECAF-481C-B721-AFFFC90B1523}" dt="2023-06-01T07:29:28.486" v="1043" actId="47"/>
        <pc:sldMkLst>
          <pc:docMk/>
          <pc:sldMk cId="3451278173" sldId="853"/>
        </pc:sldMkLst>
        <pc:picChg chg="add mod">
          <ac:chgData name="Edwin Elferink" userId="27172a68-e23d-4d0b-acdd-2fed52fe6be6" providerId="ADAL" clId="{B02ED459-ECAF-481C-B721-AFFFC90B1523}" dt="2023-05-31T09:59:12.741" v="31"/>
          <ac:picMkLst>
            <pc:docMk/>
            <pc:sldMk cId="3451278173" sldId="853"/>
            <ac:picMk id="2" creationId="{CBE38D61-8FB4-82F7-EE21-92F81882012F}"/>
          </ac:picMkLst>
        </pc:picChg>
      </pc:sldChg>
      <pc:sldChg chg="addSp modSp add mod ord">
        <pc:chgData name="Edwin Elferink" userId="27172a68-e23d-4d0b-acdd-2fed52fe6be6" providerId="ADAL" clId="{B02ED459-ECAF-481C-B721-AFFFC90B1523}" dt="2023-06-01T11:14:55.916" v="2708" actId="20577"/>
        <pc:sldMkLst>
          <pc:docMk/>
          <pc:sldMk cId="3976141571" sldId="854"/>
        </pc:sldMkLst>
        <pc:spChg chg="add mod">
          <ac:chgData name="Edwin Elferink" userId="27172a68-e23d-4d0b-acdd-2fed52fe6be6" providerId="ADAL" clId="{B02ED459-ECAF-481C-B721-AFFFC90B1523}" dt="2023-06-01T11:14:55.916" v="2708" actId="20577"/>
          <ac:spMkLst>
            <pc:docMk/>
            <pc:sldMk cId="3976141571" sldId="854"/>
            <ac:spMk id="2" creationId="{7C7EEE45-D354-5BDC-4D46-386ED92C6620}"/>
          </ac:spMkLst>
        </pc:spChg>
      </pc:sldChg>
      <pc:sldChg chg="modSp add mod ord">
        <pc:chgData name="Edwin Elferink" userId="27172a68-e23d-4d0b-acdd-2fed52fe6be6" providerId="ADAL" clId="{B02ED459-ECAF-481C-B721-AFFFC90B1523}" dt="2023-06-01T07:47:44.946" v="1275" actId="2711"/>
        <pc:sldMkLst>
          <pc:docMk/>
          <pc:sldMk cId="2983679330" sldId="855"/>
        </pc:sldMkLst>
        <pc:spChg chg="mod">
          <ac:chgData name="Edwin Elferink" userId="27172a68-e23d-4d0b-acdd-2fed52fe6be6" providerId="ADAL" clId="{B02ED459-ECAF-481C-B721-AFFFC90B1523}" dt="2023-06-01T07:47:44.946" v="1275" actId="2711"/>
          <ac:spMkLst>
            <pc:docMk/>
            <pc:sldMk cId="2983679330" sldId="855"/>
            <ac:spMk id="2" creationId="{7C7EEE45-D354-5BDC-4D46-386ED92C6620}"/>
          </ac:spMkLst>
        </pc:spChg>
      </pc:sldChg>
      <pc:sldChg chg="modSp add mod">
        <pc:chgData name="Edwin Elferink" userId="27172a68-e23d-4d0b-acdd-2fed52fe6be6" providerId="ADAL" clId="{B02ED459-ECAF-481C-B721-AFFFC90B1523}" dt="2023-06-01T07:53:43.169" v="1626" actId="2711"/>
        <pc:sldMkLst>
          <pc:docMk/>
          <pc:sldMk cId="2809057400" sldId="856"/>
        </pc:sldMkLst>
        <pc:spChg chg="mod">
          <ac:chgData name="Edwin Elferink" userId="27172a68-e23d-4d0b-acdd-2fed52fe6be6" providerId="ADAL" clId="{B02ED459-ECAF-481C-B721-AFFFC90B1523}" dt="2023-06-01T07:53:43.169" v="1626" actId="2711"/>
          <ac:spMkLst>
            <pc:docMk/>
            <pc:sldMk cId="2809057400" sldId="856"/>
            <ac:spMk id="2" creationId="{7C7EEE45-D354-5BDC-4D46-386ED92C6620}"/>
          </ac:spMkLst>
        </pc:spChg>
      </pc:sldChg>
      <pc:sldChg chg="modSp add del mod">
        <pc:chgData name="Edwin Elferink" userId="27172a68-e23d-4d0b-acdd-2fed52fe6be6" providerId="ADAL" clId="{B02ED459-ECAF-481C-B721-AFFFC90B1523}" dt="2023-06-01T09:44:20.550" v="2674" actId="47"/>
        <pc:sldMkLst>
          <pc:docMk/>
          <pc:sldMk cId="1054993880" sldId="857"/>
        </pc:sldMkLst>
        <pc:spChg chg="mod">
          <ac:chgData name="Edwin Elferink" userId="27172a68-e23d-4d0b-acdd-2fed52fe6be6" providerId="ADAL" clId="{B02ED459-ECAF-481C-B721-AFFFC90B1523}" dt="2023-06-01T07:53:12.496" v="1621" actId="2711"/>
          <ac:spMkLst>
            <pc:docMk/>
            <pc:sldMk cId="1054993880" sldId="857"/>
            <ac:spMk id="2" creationId="{7C7EEE45-D354-5BDC-4D46-386ED92C6620}"/>
          </ac:spMkLst>
        </pc:spChg>
      </pc:sldChg>
      <pc:sldChg chg="modSp add del mod ord">
        <pc:chgData name="Edwin Elferink" userId="27172a68-e23d-4d0b-acdd-2fed52fe6be6" providerId="ADAL" clId="{B02ED459-ECAF-481C-B721-AFFFC90B1523}" dt="2023-06-01T09:47:33.152" v="2680" actId="47"/>
        <pc:sldMkLst>
          <pc:docMk/>
          <pc:sldMk cId="4186107730" sldId="858"/>
        </pc:sldMkLst>
        <pc:spChg chg="mod">
          <ac:chgData name="Edwin Elferink" userId="27172a68-e23d-4d0b-acdd-2fed52fe6be6" providerId="ADAL" clId="{B02ED459-ECAF-481C-B721-AFFFC90B1523}" dt="2023-06-01T07:53:25.225" v="1622" actId="2711"/>
          <ac:spMkLst>
            <pc:docMk/>
            <pc:sldMk cId="4186107730" sldId="858"/>
            <ac:spMk id="2" creationId="{7C7EEE45-D354-5BDC-4D46-386ED92C6620}"/>
          </ac:spMkLst>
        </pc:spChg>
      </pc:sldChg>
      <pc:sldChg chg="modSp add mod ord">
        <pc:chgData name="Edwin Elferink" userId="27172a68-e23d-4d0b-acdd-2fed52fe6be6" providerId="ADAL" clId="{B02ED459-ECAF-481C-B721-AFFFC90B1523}" dt="2023-06-01T07:53:53.238" v="1627" actId="2711"/>
        <pc:sldMkLst>
          <pc:docMk/>
          <pc:sldMk cId="2100048651" sldId="859"/>
        </pc:sldMkLst>
        <pc:spChg chg="mod">
          <ac:chgData name="Edwin Elferink" userId="27172a68-e23d-4d0b-acdd-2fed52fe6be6" providerId="ADAL" clId="{B02ED459-ECAF-481C-B721-AFFFC90B1523}" dt="2023-06-01T07:53:53.238" v="1627" actId="2711"/>
          <ac:spMkLst>
            <pc:docMk/>
            <pc:sldMk cId="2100048651" sldId="859"/>
            <ac:spMk id="2" creationId="{7C7EEE45-D354-5BDC-4D46-386ED92C6620}"/>
          </ac:spMkLst>
        </pc:spChg>
      </pc:sldChg>
      <pc:sldChg chg="addSp delSp modSp add mod ord">
        <pc:chgData name="Edwin Elferink" userId="27172a68-e23d-4d0b-acdd-2fed52fe6be6" providerId="ADAL" clId="{B02ED459-ECAF-481C-B721-AFFFC90B1523}" dt="2023-05-31T13:32:41.348" v="712" actId="14100"/>
        <pc:sldMkLst>
          <pc:docMk/>
          <pc:sldMk cId="2694776050" sldId="860"/>
        </pc:sldMkLst>
        <pc:spChg chg="add del mod">
          <ac:chgData name="Edwin Elferink" userId="27172a68-e23d-4d0b-acdd-2fed52fe6be6" providerId="ADAL" clId="{B02ED459-ECAF-481C-B721-AFFFC90B1523}" dt="2023-05-31T13:31:38.003" v="708" actId="478"/>
          <ac:spMkLst>
            <pc:docMk/>
            <pc:sldMk cId="2694776050" sldId="860"/>
            <ac:spMk id="2" creationId="{75CDD68B-7703-41EA-BA60-CED2B74EDA42}"/>
          </ac:spMkLst>
        </pc:spChg>
        <pc:picChg chg="del">
          <ac:chgData name="Edwin Elferink" userId="27172a68-e23d-4d0b-acdd-2fed52fe6be6" providerId="ADAL" clId="{B02ED459-ECAF-481C-B721-AFFFC90B1523}" dt="2023-05-31T13:31:02.084" v="705" actId="478"/>
          <ac:picMkLst>
            <pc:docMk/>
            <pc:sldMk cId="2694776050" sldId="860"/>
            <ac:picMk id="3" creationId="{37755004-9424-085F-3DA7-3EF2C54E9941}"/>
          </ac:picMkLst>
        </pc:picChg>
        <pc:picChg chg="add mod">
          <ac:chgData name="Edwin Elferink" userId="27172a68-e23d-4d0b-acdd-2fed52fe6be6" providerId="ADAL" clId="{B02ED459-ECAF-481C-B721-AFFFC90B1523}" dt="2023-05-31T13:32:41.348" v="712" actId="14100"/>
          <ac:picMkLst>
            <pc:docMk/>
            <pc:sldMk cId="2694776050" sldId="860"/>
            <ac:picMk id="4" creationId="{A1780A48-F766-AC9F-B11A-0BDB0508E454}"/>
          </ac:picMkLst>
        </pc:picChg>
      </pc:sldChg>
      <pc:sldChg chg="modSp add mod ord">
        <pc:chgData name="Edwin Elferink" userId="27172a68-e23d-4d0b-acdd-2fed52fe6be6" providerId="ADAL" clId="{B02ED459-ECAF-481C-B721-AFFFC90B1523}" dt="2023-06-01T11:18:16.479" v="2709" actId="20577"/>
        <pc:sldMkLst>
          <pc:docMk/>
          <pc:sldMk cId="3976333216" sldId="861"/>
        </pc:sldMkLst>
        <pc:spChg chg="mod">
          <ac:chgData name="Edwin Elferink" userId="27172a68-e23d-4d0b-acdd-2fed52fe6be6" providerId="ADAL" clId="{B02ED459-ECAF-481C-B721-AFFFC90B1523}" dt="2023-06-01T11:18:16.479" v="2709" actId="20577"/>
          <ac:spMkLst>
            <pc:docMk/>
            <pc:sldMk cId="3976333216" sldId="861"/>
            <ac:spMk id="2" creationId="{7C7EEE45-D354-5BDC-4D46-386ED92C6620}"/>
          </ac:spMkLst>
        </pc:spChg>
      </pc:sldChg>
      <pc:sldChg chg="addSp delSp modSp add mod ord">
        <pc:chgData name="Edwin Elferink" userId="27172a68-e23d-4d0b-acdd-2fed52fe6be6" providerId="ADAL" clId="{B02ED459-ECAF-481C-B721-AFFFC90B1523}" dt="2023-06-01T07:57:53.086" v="1642" actId="14100"/>
        <pc:sldMkLst>
          <pc:docMk/>
          <pc:sldMk cId="1534086683" sldId="862"/>
        </pc:sldMkLst>
        <pc:spChg chg="add mod">
          <ac:chgData name="Edwin Elferink" userId="27172a68-e23d-4d0b-acdd-2fed52fe6be6" providerId="ADAL" clId="{B02ED459-ECAF-481C-B721-AFFFC90B1523}" dt="2023-06-01T07:57:46.397" v="1641" actId="1076"/>
          <ac:spMkLst>
            <pc:docMk/>
            <pc:sldMk cId="1534086683" sldId="862"/>
            <ac:spMk id="2" creationId="{05F0F983-AC7C-4312-9EAA-2869161141B7}"/>
          </ac:spMkLst>
        </pc:spChg>
        <pc:spChg chg="add mod">
          <ac:chgData name="Edwin Elferink" userId="27172a68-e23d-4d0b-acdd-2fed52fe6be6" providerId="ADAL" clId="{B02ED459-ECAF-481C-B721-AFFFC90B1523}" dt="2023-06-01T07:57:42.391" v="1640" actId="1076"/>
          <ac:spMkLst>
            <pc:docMk/>
            <pc:sldMk cId="1534086683" sldId="862"/>
            <ac:spMk id="4" creationId="{CC08452B-097A-B07A-F0FB-DFA0081126C4}"/>
          </ac:spMkLst>
        </pc:spChg>
        <pc:picChg chg="add mod">
          <ac:chgData name="Edwin Elferink" userId="27172a68-e23d-4d0b-acdd-2fed52fe6be6" providerId="ADAL" clId="{B02ED459-ECAF-481C-B721-AFFFC90B1523}" dt="2023-06-01T07:57:53.086" v="1642" actId="14100"/>
          <ac:picMkLst>
            <pc:docMk/>
            <pc:sldMk cId="1534086683" sldId="862"/>
            <ac:picMk id="3" creationId="{26F95AEB-843B-7C13-DA8E-FAF2ABDC18E3}"/>
          </ac:picMkLst>
        </pc:picChg>
        <pc:picChg chg="del">
          <ac:chgData name="Edwin Elferink" userId="27172a68-e23d-4d0b-acdd-2fed52fe6be6" providerId="ADAL" clId="{B02ED459-ECAF-481C-B721-AFFFC90B1523}" dt="2023-05-31T13:34:30.508" v="720" actId="478"/>
          <ac:picMkLst>
            <pc:docMk/>
            <pc:sldMk cId="1534086683" sldId="862"/>
            <ac:picMk id="3" creationId="{37755004-9424-085F-3DA7-3EF2C54E9941}"/>
          </ac:picMkLst>
        </pc:picChg>
        <pc:picChg chg="add del mod">
          <ac:chgData name="Edwin Elferink" userId="27172a68-e23d-4d0b-acdd-2fed52fe6be6" providerId="ADAL" clId="{B02ED459-ECAF-481C-B721-AFFFC90B1523}" dt="2023-05-31T14:24:47.377" v="1017" actId="478"/>
          <ac:picMkLst>
            <pc:docMk/>
            <pc:sldMk cId="1534086683" sldId="862"/>
            <ac:picMk id="5" creationId="{782209FA-A273-B9CE-3BC9-B9D4A00BBFE5}"/>
          </ac:picMkLst>
        </pc:picChg>
      </pc:sldChg>
      <pc:sldChg chg="delSp modSp add del mod">
        <pc:chgData name="Edwin Elferink" userId="27172a68-e23d-4d0b-acdd-2fed52fe6be6" providerId="ADAL" clId="{B02ED459-ECAF-481C-B721-AFFFC90B1523}" dt="2023-06-01T07:34:40.336" v="1055" actId="47"/>
        <pc:sldMkLst>
          <pc:docMk/>
          <pc:sldMk cId="4277415227" sldId="863"/>
        </pc:sldMkLst>
        <pc:picChg chg="del mod">
          <ac:chgData name="Edwin Elferink" userId="27172a68-e23d-4d0b-acdd-2fed52fe6be6" providerId="ADAL" clId="{B02ED459-ECAF-481C-B721-AFFFC90B1523}" dt="2023-05-31T13:39:52.835" v="734" actId="478"/>
          <ac:picMkLst>
            <pc:docMk/>
            <pc:sldMk cId="4277415227" sldId="863"/>
            <ac:picMk id="3" creationId="{37755004-9424-085F-3DA7-3EF2C54E9941}"/>
          </ac:picMkLst>
        </pc:picChg>
      </pc:sldChg>
      <pc:sldChg chg="addSp delSp modSp add mod ord">
        <pc:chgData name="Edwin Elferink" userId="27172a68-e23d-4d0b-acdd-2fed52fe6be6" providerId="ADAL" clId="{B02ED459-ECAF-481C-B721-AFFFC90B1523}" dt="2023-05-31T13:45:41.893" v="898"/>
        <pc:sldMkLst>
          <pc:docMk/>
          <pc:sldMk cId="257301466" sldId="864"/>
        </pc:sldMkLst>
        <pc:spChg chg="add mod">
          <ac:chgData name="Edwin Elferink" userId="27172a68-e23d-4d0b-acdd-2fed52fe6be6" providerId="ADAL" clId="{B02ED459-ECAF-481C-B721-AFFFC90B1523}" dt="2023-05-31T13:44:37.644" v="892" actId="404"/>
          <ac:spMkLst>
            <pc:docMk/>
            <pc:sldMk cId="257301466" sldId="864"/>
            <ac:spMk id="2" creationId="{6EF166F3-5189-FC9B-E508-3345634239BC}"/>
          </ac:spMkLst>
        </pc:spChg>
        <pc:spChg chg="add del mod">
          <ac:chgData name="Edwin Elferink" userId="27172a68-e23d-4d0b-acdd-2fed52fe6be6" providerId="ADAL" clId="{B02ED459-ECAF-481C-B721-AFFFC90B1523}" dt="2023-05-31T13:45:41.893" v="898"/>
          <ac:spMkLst>
            <pc:docMk/>
            <pc:sldMk cId="257301466" sldId="864"/>
            <ac:spMk id="9" creationId="{7C58E587-E935-DD43-A0F1-FF644F6F3D68}"/>
          </ac:spMkLst>
        </pc:spChg>
        <pc:spChg chg="add mod">
          <ac:chgData name="Edwin Elferink" userId="27172a68-e23d-4d0b-acdd-2fed52fe6be6" providerId="ADAL" clId="{B02ED459-ECAF-481C-B721-AFFFC90B1523}" dt="2023-05-31T13:45:37.634" v="896" actId="1076"/>
          <ac:spMkLst>
            <pc:docMk/>
            <pc:sldMk cId="257301466" sldId="864"/>
            <ac:spMk id="10" creationId="{029F29E3-8E8F-4325-C01A-BE88FE3D69B1}"/>
          </ac:spMkLst>
        </pc:spChg>
        <pc:picChg chg="del">
          <ac:chgData name="Edwin Elferink" userId="27172a68-e23d-4d0b-acdd-2fed52fe6be6" providerId="ADAL" clId="{B02ED459-ECAF-481C-B721-AFFFC90B1523}" dt="2023-05-31T13:39:58.725" v="735" actId="478"/>
          <ac:picMkLst>
            <pc:docMk/>
            <pc:sldMk cId="257301466" sldId="864"/>
            <ac:picMk id="3" creationId="{37755004-9424-085F-3DA7-3EF2C54E9941}"/>
          </ac:picMkLst>
        </pc:picChg>
        <pc:picChg chg="add mod">
          <ac:chgData name="Edwin Elferink" userId="27172a68-e23d-4d0b-acdd-2fed52fe6be6" providerId="ADAL" clId="{B02ED459-ECAF-481C-B721-AFFFC90B1523}" dt="2023-05-31T13:43:58.560" v="799" actId="1076"/>
          <ac:picMkLst>
            <pc:docMk/>
            <pc:sldMk cId="257301466" sldId="864"/>
            <ac:picMk id="4" creationId="{A5228CEF-206C-7B97-443A-F783BC842310}"/>
          </ac:picMkLst>
        </pc:picChg>
        <pc:picChg chg="add mod">
          <ac:chgData name="Edwin Elferink" userId="27172a68-e23d-4d0b-acdd-2fed52fe6be6" providerId="ADAL" clId="{B02ED459-ECAF-481C-B721-AFFFC90B1523}" dt="2023-05-31T13:43:58.560" v="799" actId="1076"/>
          <ac:picMkLst>
            <pc:docMk/>
            <pc:sldMk cId="257301466" sldId="864"/>
            <ac:picMk id="5" creationId="{E1045BFA-00D9-91AD-93FA-A71080052F4C}"/>
          </ac:picMkLst>
        </pc:picChg>
        <pc:picChg chg="add mod">
          <ac:chgData name="Edwin Elferink" userId="27172a68-e23d-4d0b-acdd-2fed52fe6be6" providerId="ADAL" clId="{B02ED459-ECAF-481C-B721-AFFFC90B1523}" dt="2023-05-31T13:43:58.560" v="799" actId="1076"/>
          <ac:picMkLst>
            <pc:docMk/>
            <pc:sldMk cId="257301466" sldId="864"/>
            <ac:picMk id="6" creationId="{3DB0B2FC-7601-5E91-383B-1F90B6908EC5}"/>
          </ac:picMkLst>
        </pc:picChg>
        <pc:picChg chg="add mod">
          <ac:chgData name="Edwin Elferink" userId="27172a68-e23d-4d0b-acdd-2fed52fe6be6" providerId="ADAL" clId="{B02ED459-ECAF-481C-B721-AFFFC90B1523}" dt="2023-05-31T13:43:58.560" v="799" actId="1076"/>
          <ac:picMkLst>
            <pc:docMk/>
            <pc:sldMk cId="257301466" sldId="864"/>
            <ac:picMk id="7" creationId="{A24E4603-463E-4590-3C9C-9CAD98934080}"/>
          </ac:picMkLst>
        </pc:picChg>
        <pc:picChg chg="add mod">
          <ac:chgData name="Edwin Elferink" userId="27172a68-e23d-4d0b-acdd-2fed52fe6be6" providerId="ADAL" clId="{B02ED459-ECAF-481C-B721-AFFFC90B1523}" dt="2023-05-31T13:43:58.560" v="799" actId="1076"/>
          <ac:picMkLst>
            <pc:docMk/>
            <pc:sldMk cId="257301466" sldId="864"/>
            <ac:picMk id="8" creationId="{990BFA7A-E02C-7096-147B-2CE119D75558}"/>
          </ac:picMkLst>
        </pc:picChg>
      </pc:sldChg>
      <pc:sldChg chg="addSp modSp add mod ord modAnim">
        <pc:chgData name="Edwin Elferink" userId="27172a68-e23d-4d0b-acdd-2fed52fe6be6" providerId="ADAL" clId="{B02ED459-ECAF-481C-B721-AFFFC90B1523}" dt="2023-06-01T07:59:24.341" v="1653" actId="14100"/>
        <pc:sldMkLst>
          <pc:docMk/>
          <pc:sldMk cId="2290880902" sldId="865"/>
        </pc:sldMkLst>
        <pc:spChg chg="add mod">
          <ac:chgData name="Edwin Elferink" userId="27172a68-e23d-4d0b-acdd-2fed52fe6be6" providerId="ADAL" clId="{B02ED459-ECAF-481C-B721-AFFFC90B1523}" dt="2023-06-01T07:59:17.148" v="1651" actId="1076"/>
          <ac:spMkLst>
            <pc:docMk/>
            <pc:sldMk cId="2290880902" sldId="865"/>
            <ac:spMk id="2" creationId="{9CE66410-588F-6BBE-9418-F3FA70FE60E3}"/>
          </ac:spMkLst>
        </pc:spChg>
        <pc:spChg chg="add mod">
          <ac:chgData name="Edwin Elferink" userId="27172a68-e23d-4d0b-acdd-2fed52fe6be6" providerId="ADAL" clId="{B02ED459-ECAF-481C-B721-AFFFC90B1523}" dt="2023-06-01T07:58:09.160" v="1644" actId="14100"/>
          <ac:spMkLst>
            <pc:docMk/>
            <pc:sldMk cId="2290880902" sldId="865"/>
            <ac:spMk id="3" creationId="{87EE0C73-8F83-0987-BC1A-9BBE2518C686}"/>
          </ac:spMkLst>
        </pc:spChg>
        <pc:graphicFrameChg chg="add mod">
          <ac:chgData name="Edwin Elferink" userId="27172a68-e23d-4d0b-acdd-2fed52fe6be6" providerId="ADAL" clId="{B02ED459-ECAF-481C-B721-AFFFC90B1523}" dt="2023-05-31T14:24:00.956" v="1014"/>
          <ac:graphicFrameMkLst>
            <pc:docMk/>
            <pc:sldMk cId="2290880902" sldId="865"/>
            <ac:graphicFrameMk id="4" creationId="{1A54330E-9C99-0950-AE92-69FC2FB27E8E}"/>
          </ac:graphicFrameMkLst>
        </pc:graphicFrameChg>
        <pc:graphicFrameChg chg="add mod">
          <ac:chgData name="Edwin Elferink" userId="27172a68-e23d-4d0b-acdd-2fed52fe6be6" providerId="ADAL" clId="{B02ED459-ECAF-481C-B721-AFFFC90B1523}" dt="2023-05-31T14:24:00.956" v="1014"/>
          <ac:graphicFrameMkLst>
            <pc:docMk/>
            <pc:sldMk cId="2290880902" sldId="865"/>
            <ac:graphicFrameMk id="5" creationId="{03E1FCFC-9711-92B6-58EE-AA5902A93079}"/>
          </ac:graphicFrameMkLst>
        </pc:graphicFrameChg>
        <pc:picChg chg="add mod">
          <ac:chgData name="Edwin Elferink" userId="27172a68-e23d-4d0b-acdd-2fed52fe6be6" providerId="ADAL" clId="{B02ED459-ECAF-481C-B721-AFFFC90B1523}" dt="2023-06-01T07:59:24.341" v="1653" actId="14100"/>
          <ac:picMkLst>
            <pc:docMk/>
            <pc:sldMk cId="2290880902" sldId="865"/>
            <ac:picMk id="6" creationId="{23351C72-DDBE-D0FC-14AE-EE021392183F}"/>
          </ac:picMkLst>
        </pc:picChg>
      </pc:sldChg>
      <pc:sldChg chg="addSp delSp modSp add mod ord">
        <pc:chgData name="Edwin Elferink" userId="27172a68-e23d-4d0b-acdd-2fed52fe6be6" providerId="ADAL" clId="{B02ED459-ECAF-481C-B721-AFFFC90B1523}" dt="2023-06-01T07:59:07.417" v="1650" actId="14100"/>
        <pc:sldMkLst>
          <pc:docMk/>
          <pc:sldMk cId="3765477669" sldId="866"/>
        </pc:sldMkLst>
        <pc:spChg chg="add del mod">
          <ac:chgData name="Edwin Elferink" userId="27172a68-e23d-4d0b-acdd-2fed52fe6be6" providerId="ADAL" clId="{B02ED459-ECAF-481C-B721-AFFFC90B1523}" dt="2023-05-31T13:52:38.893" v="946"/>
          <ac:spMkLst>
            <pc:docMk/>
            <pc:sldMk cId="3765477669" sldId="866"/>
            <ac:spMk id="2" creationId="{1D35BEAB-69E8-1735-0A25-3FF110BE99EB}"/>
          </ac:spMkLst>
        </pc:spChg>
        <pc:spChg chg="add del mod">
          <ac:chgData name="Edwin Elferink" userId="27172a68-e23d-4d0b-acdd-2fed52fe6be6" providerId="ADAL" clId="{B02ED459-ECAF-481C-B721-AFFFC90B1523}" dt="2023-05-31T13:53:30.669" v="952"/>
          <ac:spMkLst>
            <pc:docMk/>
            <pc:sldMk cId="3765477669" sldId="866"/>
            <ac:spMk id="3" creationId="{80F1DCFE-797C-28A9-59EF-BFCED3676D0E}"/>
          </ac:spMkLst>
        </pc:spChg>
        <pc:spChg chg="add del mod">
          <ac:chgData name="Edwin Elferink" userId="27172a68-e23d-4d0b-acdd-2fed52fe6be6" providerId="ADAL" clId="{B02ED459-ECAF-481C-B721-AFFFC90B1523}" dt="2023-06-01T07:55:15.263" v="1634" actId="478"/>
          <ac:spMkLst>
            <pc:docMk/>
            <pc:sldMk cId="3765477669" sldId="866"/>
            <ac:spMk id="4" creationId="{B072402F-0F86-AF7F-6DDF-32B2AE188143}"/>
          </ac:spMkLst>
        </pc:spChg>
        <pc:spChg chg="add mod">
          <ac:chgData name="Edwin Elferink" userId="27172a68-e23d-4d0b-acdd-2fed52fe6be6" providerId="ADAL" clId="{B02ED459-ECAF-481C-B721-AFFFC90B1523}" dt="2023-06-01T07:58:51.143" v="1646" actId="1076"/>
          <ac:spMkLst>
            <pc:docMk/>
            <pc:sldMk cId="3765477669" sldId="866"/>
            <ac:spMk id="6" creationId="{F5C116F8-AC4D-A1F7-B121-6DC95852A879}"/>
          </ac:spMkLst>
        </pc:spChg>
        <pc:spChg chg="add mod">
          <ac:chgData name="Edwin Elferink" userId="27172a68-e23d-4d0b-acdd-2fed52fe6be6" providerId="ADAL" clId="{B02ED459-ECAF-481C-B721-AFFFC90B1523}" dt="2023-06-01T07:58:51.143" v="1646" actId="1076"/>
          <ac:spMkLst>
            <pc:docMk/>
            <pc:sldMk cId="3765477669" sldId="866"/>
            <ac:spMk id="7" creationId="{F2F24404-7355-3721-1DF2-BBC920D489A2}"/>
          </ac:spMkLst>
        </pc:spChg>
        <pc:spChg chg="add mod">
          <ac:chgData name="Edwin Elferink" userId="27172a68-e23d-4d0b-acdd-2fed52fe6be6" providerId="ADAL" clId="{B02ED459-ECAF-481C-B721-AFFFC90B1523}" dt="2023-06-01T07:58:51.143" v="1646" actId="1076"/>
          <ac:spMkLst>
            <pc:docMk/>
            <pc:sldMk cId="3765477669" sldId="866"/>
            <ac:spMk id="8" creationId="{75F89A7C-07B5-F4CA-D4B4-497F7691D7F0}"/>
          </ac:spMkLst>
        </pc:spChg>
        <pc:spChg chg="add mod">
          <ac:chgData name="Edwin Elferink" userId="27172a68-e23d-4d0b-acdd-2fed52fe6be6" providerId="ADAL" clId="{B02ED459-ECAF-481C-B721-AFFFC90B1523}" dt="2023-06-01T07:58:51.143" v="1646" actId="1076"/>
          <ac:spMkLst>
            <pc:docMk/>
            <pc:sldMk cId="3765477669" sldId="866"/>
            <ac:spMk id="9" creationId="{D51DA012-DD0A-3324-C182-84D88DE9A177}"/>
          </ac:spMkLst>
        </pc:spChg>
        <pc:spChg chg="add mod">
          <ac:chgData name="Edwin Elferink" userId="27172a68-e23d-4d0b-acdd-2fed52fe6be6" providerId="ADAL" clId="{B02ED459-ECAF-481C-B721-AFFFC90B1523}" dt="2023-06-01T07:58:56.520" v="1647" actId="1076"/>
          <ac:spMkLst>
            <pc:docMk/>
            <pc:sldMk cId="3765477669" sldId="866"/>
            <ac:spMk id="10" creationId="{C5E563D7-3F8A-57B0-AA5D-6562BA0E2AB5}"/>
          </ac:spMkLst>
        </pc:spChg>
        <pc:picChg chg="add mod">
          <ac:chgData name="Edwin Elferink" userId="27172a68-e23d-4d0b-acdd-2fed52fe6be6" providerId="ADAL" clId="{B02ED459-ECAF-481C-B721-AFFFC90B1523}" dt="2023-06-01T07:59:07.417" v="1650" actId="14100"/>
          <ac:picMkLst>
            <pc:docMk/>
            <pc:sldMk cId="3765477669" sldId="866"/>
            <ac:picMk id="2" creationId="{544B0413-2EB5-EBDF-F7BB-E895058526F3}"/>
          </ac:picMkLst>
        </pc:picChg>
        <pc:picChg chg="add del mod">
          <ac:chgData name="Edwin Elferink" userId="27172a68-e23d-4d0b-acdd-2fed52fe6be6" providerId="ADAL" clId="{B02ED459-ECAF-481C-B721-AFFFC90B1523}" dt="2023-05-31T13:55:00.710" v="981" actId="478"/>
          <ac:picMkLst>
            <pc:docMk/>
            <pc:sldMk cId="3765477669" sldId="866"/>
            <ac:picMk id="5" creationId="{148D1CA1-F420-D86C-2B36-D651AA263F5D}"/>
          </ac:picMkLst>
        </pc:picChg>
      </pc:sldChg>
      <pc:sldChg chg="addSp modSp add ord">
        <pc:chgData name="Edwin Elferink" userId="27172a68-e23d-4d0b-acdd-2fed52fe6be6" providerId="ADAL" clId="{B02ED459-ECAF-481C-B721-AFFFC90B1523}" dt="2023-06-01T07:58:24.349" v="1645"/>
        <pc:sldMkLst>
          <pc:docMk/>
          <pc:sldMk cId="358810139" sldId="867"/>
        </pc:sldMkLst>
        <pc:spChg chg="mod">
          <ac:chgData name="Edwin Elferink" userId="27172a68-e23d-4d0b-acdd-2fed52fe6be6" providerId="ADAL" clId="{B02ED459-ECAF-481C-B721-AFFFC90B1523}" dt="2023-05-31T13:57:51.222" v="988"/>
          <ac:spMkLst>
            <pc:docMk/>
            <pc:sldMk cId="358810139" sldId="867"/>
            <ac:spMk id="3" creationId="{9525A1FA-06BF-0D01-AA9B-C76D15014708}"/>
          </ac:spMkLst>
        </pc:spChg>
        <pc:spChg chg="mod">
          <ac:chgData name="Edwin Elferink" userId="27172a68-e23d-4d0b-acdd-2fed52fe6be6" providerId="ADAL" clId="{B02ED459-ECAF-481C-B721-AFFFC90B1523}" dt="2023-05-31T13:57:51.222" v="988"/>
          <ac:spMkLst>
            <pc:docMk/>
            <pc:sldMk cId="358810139" sldId="867"/>
            <ac:spMk id="4" creationId="{F903477B-ABD1-ECBA-0B34-31B3DBE97FB4}"/>
          </ac:spMkLst>
        </pc:spChg>
        <pc:spChg chg="mod">
          <ac:chgData name="Edwin Elferink" userId="27172a68-e23d-4d0b-acdd-2fed52fe6be6" providerId="ADAL" clId="{B02ED459-ECAF-481C-B721-AFFFC90B1523}" dt="2023-05-31T13:57:51.222" v="988"/>
          <ac:spMkLst>
            <pc:docMk/>
            <pc:sldMk cId="358810139" sldId="867"/>
            <ac:spMk id="5" creationId="{64C07A9D-AB82-8142-3F7B-7DCDED65EA6C}"/>
          </ac:spMkLst>
        </pc:spChg>
        <pc:spChg chg="mod">
          <ac:chgData name="Edwin Elferink" userId="27172a68-e23d-4d0b-acdd-2fed52fe6be6" providerId="ADAL" clId="{B02ED459-ECAF-481C-B721-AFFFC90B1523}" dt="2023-05-31T13:57:51.222" v="988"/>
          <ac:spMkLst>
            <pc:docMk/>
            <pc:sldMk cId="358810139" sldId="867"/>
            <ac:spMk id="6" creationId="{61B742D3-6D51-A423-98FE-A1D11D8CF901}"/>
          </ac:spMkLst>
        </pc:spChg>
        <pc:spChg chg="mod">
          <ac:chgData name="Edwin Elferink" userId="27172a68-e23d-4d0b-acdd-2fed52fe6be6" providerId="ADAL" clId="{B02ED459-ECAF-481C-B721-AFFFC90B1523}" dt="2023-05-31T13:57:51.222" v="988"/>
          <ac:spMkLst>
            <pc:docMk/>
            <pc:sldMk cId="358810139" sldId="867"/>
            <ac:spMk id="7" creationId="{2F6D925C-7143-2987-03DA-276F4891ED85}"/>
          </ac:spMkLst>
        </pc:spChg>
        <pc:spChg chg="mod">
          <ac:chgData name="Edwin Elferink" userId="27172a68-e23d-4d0b-acdd-2fed52fe6be6" providerId="ADAL" clId="{B02ED459-ECAF-481C-B721-AFFFC90B1523}" dt="2023-05-31T13:57:51.222" v="988"/>
          <ac:spMkLst>
            <pc:docMk/>
            <pc:sldMk cId="358810139" sldId="867"/>
            <ac:spMk id="8" creationId="{9B2BEDDE-104D-5479-B1D3-CE42F1EEE36B}"/>
          </ac:spMkLst>
        </pc:spChg>
        <pc:spChg chg="mod">
          <ac:chgData name="Edwin Elferink" userId="27172a68-e23d-4d0b-acdd-2fed52fe6be6" providerId="ADAL" clId="{B02ED459-ECAF-481C-B721-AFFFC90B1523}" dt="2023-05-31T13:57:51.222" v="988"/>
          <ac:spMkLst>
            <pc:docMk/>
            <pc:sldMk cId="358810139" sldId="867"/>
            <ac:spMk id="9" creationId="{DB687903-F288-0B58-33E5-7C47AA380783}"/>
          </ac:spMkLst>
        </pc:spChg>
        <pc:spChg chg="mod">
          <ac:chgData name="Edwin Elferink" userId="27172a68-e23d-4d0b-acdd-2fed52fe6be6" providerId="ADAL" clId="{B02ED459-ECAF-481C-B721-AFFFC90B1523}" dt="2023-05-31T13:57:51.222" v="988"/>
          <ac:spMkLst>
            <pc:docMk/>
            <pc:sldMk cId="358810139" sldId="867"/>
            <ac:spMk id="10" creationId="{B0E2F06D-E60D-209D-9EEB-8D92652D21B5}"/>
          </ac:spMkLst>
        </pc:spChg>
        <pc:spChg chg="mod">
          <ac:chgData name="Edwin Elferink" userId="27172a68-e23d-4d0b-acdd-2fed52fe6be6" providerId="ADAL" clId="{B02ED459-ECAF-481C-B721-AFFFC90B1523}" dt="2023-05-31T13:57:51.222" v="988"/>
          <ac:spMkLst>
            <pc:docMk/>
            <pc:sldMk cId="358810139" sldId="867"/>
            <ac:spMk id="11" creationId="{87F1C9D6-9545-E32A-3393-5B70E98CA22B}"/>
          </ac:spMkLst>
        </pc:spChg>
        <pc:spChg chg="mod">
          <ac:chgData name="Edwin Elferink" userId="27172a68-e23d-4d0b-acdd-2fed52fe6be6" providerId="ADAL" clId="{B02ED459-ECAF-481C-B721-AFFFC90B1523}" dt="2023-05-31T13:57:51.222" v="988"/>
          <ac:spMkLst>
            <pc:docMk/>
            <pc:sldMk cId="358810139" sldId="867"/>
            <ac:spMk id="12" creationId="{A79F2977-4BA0-F9BD-683B-1A27BD980363}"/>
          </ac:spMkLst>
        </pc:spChg>
        <pc:spChg chg="mod">
          <ac:chgData name="Edwin Elferink" userId="27172a68-e23d-4d0b-acdd-2fed52fe6be6" providerId="ADAL" clId="{B02ED459-ECAF-481C-B721-AFFFC90B1523}" dt="2023-05-31T13:57:51.222" v="988"/>
          <ac:spMkLst>
            <pc:docMk/>
            <pc:sldMk cId="358810139" sldId="867"/>
            <ac:spMk id="13" creationId="{2C3FA574-05B3-1141-DFB9-05FB8E012510}"/>
          </ac:spMkLst>
        </pc:spChg>
        <pc:spChg chg="mod">
          <ac:chgData name="Edwin Elferink" userId="27172a68-e23d-4d0b-acdd-2fed52fe6be6" providerId="ADAL" clId="{B02ED459-ECAF-481C-B721-AFFFC90B1523}" dt="2023-05-31T13:57:51.222" v="988"/>
          <ac:spMkLst>
            <pc:docMk/>
            <pc:sldMk cId="358810139" sldId="867"/>
            <ac:spMk id="14" creationId="{BC271F93-36DD-1D57-684E-D63705D7F815}"/>
          </ac:spMkLst>
        </pc:spChg>
        <pc:spChg chg="mod">
          <ac:chgData name="Edwin Elferink" userId="27172a68-e23d-4d0b-acdd-2fed52fe6be6" providerId="ADAL" clId="{B02ED459-ECAF-481C-B721-AFFFC90B1523}" dt="2023-05-31T13:57:51.222" v="988"/>
          <ac:spMkLst>
            <pc:docMk/>
            <pc:sldMk cId="358810139" sldId="867"/>
            <ac:spMk id="15" creationId="{811046B6-51C9-7B63-8886-3F01E22ED777}"/>
          </ac:spMkLst>
        </pc:spChg>
        <pc:spChg chg="mod">
          <ac:chgData name="Edwin Elferink" userId="27172a68-e23d-4d0b-acdd-2fed52fe6be6" providerId="ADAL" clId="{B02ED459-ECAF-481C-B721-AFFFC90B1523}" dt="2023-05-31T13:57:51.222" v="988"/>
          <ac:spMkLst>
            <pc:docMk/>
            <pc:sldMk cId="358810139" sldId="867"/>
            <ac:spMk id="16" creationId="{FB46DA7C-F615-7965-2EA0-FE048ADE5548}"/>
          </ac:spMkLst>
        </pc:spChg>
        <pc:spChg chg="mod">
          <ac:chgData name="Edwin Elferink" userId="27172a68-e23d-4d0b-acdd-2fed52fe6be6" providerId="ADAL" clId="{B02ED459-ECAF-481C-B721-AFFFC90B1523}" dt="2023-05-31T13:57:51.222" v="988"/>
          <ac:spMkLst>
            <pc:docMk/>
            <pc:sldMk cId="358810139" sldId="867"/>
            <ac:spMk id="17" creationId="{9EE63959-1DB9-5EDB-7F54-70CB9878A811}"/>
          </ac:spMkLst>
        </pc:spChg>
        <pc:spChg chg="mod">
          <ac:chgData name="Edwin Elferink" userId="27172a68-e23d-4d0b-acdd-2fed52fe6be6" providerId="ADAL" clId="{B02ED459-ECAF-481C-B721-AFFFC90B1523}" dt="2023-05-31T13:57:51.222" v="988"/>
          <ac:spMkLst>
            <pc:docMk/>
            <pc:sldMk cId="358810139" sldId="867"/>
            <ac:spMk id="18" creationId="{F028A699-7C6A-AFF5-C08F-7AEA8A38A12D}"/>
          </ac:spMkLst>
        </pc:spChg>
        <pc:spChg chg="mod">
          <ac:chgData name="Edwin Elferink" userId="27172a68-e23d-4d0b-acdd-2fed52fe6be6" providerId="ADAL" clId="{B02ED459-ECAF-481C-B721-AFFFC90B1523}" dt="2023-05-31T13:57:51.222" v="988"/>
          <ac:spMkLst>
            <pc:docMk/>
            <pc:sldMk cId="358810139" sldId="867"/>
            <ac:spMk id="19" creationId="{700703A5-B28A-CBFD-36FE-2F0DE2ABDE99}"/>
          </ac:spMkLst>
        </pc:spChg>
        <pc:spChg chg="mod">
          <ac:chgData name="Edwin Elferink" userId="27172a68-e23d-4d0b-acdd-2fed52fe6be6" providerId="ADAL" clId="{B02ED459-ECAF-481C-B721-AFFFC90B1523}" dt="2023-05-31T13:57:51.222" v="988"/>
          <ac:spMkLst>
            <pc:docMk/>
            <pc:sldMk cId="358810139" sldId="867"/>
            <ac:spMk id="20" creationId="{F626D0E9-A238-C7F1-D54F-0F14F4C0A6D9}"/>
          </ac:spMkLst>
        </pc:spChg>
        <pc:spChg chg="mod">
          <ac:chgData name="Edwin Elferink" userId="27172a68-e23d-4d0b-acdd-2fed52fe6be6" providerId="ADAL" clId="{B02ED459-ECAF-481C-B721-AFFFC90B1523}" dt="2023-05-31T13:57:51.222" v="988"/>
          <ac:spMkLst>
            <pc:docMk/>
            <pc:sldMk cId="358810139" sldId="867"/>
            <ac:spMk id="21" creationId="{043073F8-9C06-CD92-7147-80625E82147B}"/>
          </ac:spMkLst>
        </pc:spChg>
        <pc:spChg chg="mod">
          <ac:chgData name="Edwin Elferink" userId="27172a68-e23d-4d0b-acdd-2fed52fe6be6" providerId="ADAL" clId="{B02ED459-ECAF-481C-B721-AFFFC90B1523}" dt="2023-05-31T13:57:51.222" v="988"/>
          <ac:spMkLst>
            <pc:docMk/>
            <pc:sldMk cId="358810139" sldId="867"/>
            <ac:spMk id="22" creationId="{B63D64EC-147B-CAF9-8913-743655322A21}"/>
          </ac:spMkLst>
        </pc:spChg>
        <pc:spChg chg="mod">
          <ac:chgData name="Edwin Elferink" userId="27172a68-e23d-4d0b-acdd-2fed52fe6be6" providerId="ADAL" clId="{B02ED459-ECAF-481C-B721-AFFFC90B1523}" dt="2023-05-31T13:57:51.222" v="988"/>
          <ac:spMkLst>
            <pc:docMk/>
            <pc:sldMk cId="358810139" sldId="867"/>
            <ac:spMk id="23" creationId="{68A2B9A6-D8BD-F96A-C9C6-A6574C041DB2}"/>
          </ac:spMkLst>
        </pc:spChg>
        <pc:spChg chg="mod">
          <ac:chgData name="Edwin Elferink" userId="27172a68-e23d-4d0b-acdd-2fed52fe6be6" providerId="ADAL" clId="{B02ED459-ECAF-481C-B721-AFFFC90B1523}" dt="2023-05-31T13:57:51.222" v="988"/>
          <ac:spMkLst>
            <pc:docMk/>
            <pc:sldMk cId="358810139" sldId="867"/>
            <ac:spMk id="24" creationId="{6D75590C-3750-4183-9959-45E236EC6502}"/>
          </ac:spMkLst>
        </pc:spChg>
        <pc:spChg chg="mod">
          <ac:chgData name="Edwin Elferink" userId="27172a68-e23d-4d0b-acdd-2fed52fe6be6" providerId="ADAL" clId="{B02ED459-ECAF-481C-B721-AFFFC90B1523}" dt="2023-05-31T13:57:51.222" v="988"/>
          <ac:spMkLst>
            <pc:docMk/>
            <pc:sldMk cId="358810139" sldId="867"/>
            <ac:spMk id="25" creationId="{3040AFD5-8A7F-951F-C5CA-B46274014503}"/>
          </ac:spMkLst>
        </pc:spChg>
        <pc:spChg chg="mod">
          <ac:chgData name="Edwin Elferink" userId="27172a68-e23d-4d0b-acdd-2fed52fe6be6" providerId="ADAL" clId="{B02ED459-ECAF-481C-B721-AFFFC90B1523}" dt="2023-05-31T13:57:51.222" v="988"/>
          <ac:spMkLst>
            <pc:docMk/>
            <pc:sldMk cId="358810139" sldId="867"/>
            <ac:spMk id="26" creationId="{23A72E84-D45C-952E-AB1C-DBEBD9495EC3}"/>
          </ac:spMkLst>
        </pc:spChg>
        <pc:spChg chg="mod">
          <ac:chgData name="Edwin Elferink" userId="27172a68-e23d-4d0b-acdd-2fed52fe6be6" providerId="ADAL" clId="{B02ED459-ECAF-481C-B721-AFFFC90B1523}" dt="2023-05-31T13:57:51.222" v="988"/>
          <ac:spMkLst>
            <pc:docMk/>
            <pc:sldMk cId="358810139" sldId="867"/>
            <ac:spMk id="27" creationId="{209FFDE9-37BD-7887-EF12-A884CE986B33}"/>
          </ac:spMkLst>
        </pc:spChg>
        <pc:spChg chg="mod">
          <ac:chgData name="Edwin Elferink" userId="27172a68-e23d-4d0b-acdd-2fed52fe6be6" providerId="ADAL" clId="{B02ED459-ECAF-481C-B721-AFFFC90B1523}" dt="2023-05-31T13:57:51.222" v="988"/>
          <ac:spMkLst>
            <pc:docMk/>
            <pc:sldMk cId="358810139" sldId="867"/>
            <ac:spMk id="28" creationId="{7E83B049-1FE5-64F9-46D2-541C1C984F79}"/>
          </ac:spMkLst>
        </pc:spChg>
        <pc:spChg chg="mod">
          <ac:chgData name="Edwin Elferink" userId="27172a68-e23d-4d0b-acdd-2fed52fe6be6" providerId="ADAL" clId="{B02ED459-ECAF-481C-B721-AFFFC90B1523}" dt="2023-05-31T13:57:51.222" v="988"/>
          <ac:spMkLst>
            <pc:docMk/>
            <pc:sldMk cId="358810139" sldId="867"/>
            <ac:spMk id="29" creationId="{F7C87097-95A4-1F23-CFA2-63BE5C4EE99A}"/>
          </ac:spMkLst>
        </pc:spChg>
        <pc:spChg chg="mod">
          <ac:chgData name="Edwin Elferink" userId="27172a68-e23d-4d0b-acdd-2fed52fe6be6" providerId="ADAL" clId="{B02ED459-ECAF-481C-B721-AFFFC90B1523}" dt="2023-05-31T13:57:51.222" v="988"/>
          <ac:spMkLst>
            <pc:docMk/>
            <pc:sldMk cId="358810139" sldId="867"/>
            <ac:spMk id="30" creationId="{F1D463B7-1796-D8A7-0455-16A216F8CC3F}"/>
          </ac:spMkLst>
        </pc:spChg>
        <pc:spChg chg="mod">
          <ac:chgData name="Edwin Elferink" userId="27172a68-e23d-4d0b-acdd-2fed52fe6be6" providerId="ADAL" clId="{B02ED459-ECAF-481C-B721-AFFFC90B1523}" dt="2023-05-31T13:57:51.222" v="988"/>
          <ac:spMkLst>
            <pc:docMk/>
            <pc:sldMk cId="358810139" sldId="867"/>
            <ac:spMk id="31" creationId="{F7D93CF9-3758-C7C7-08EB-25B05BD98F46}"/>
          </ac:spMkLst>
        </pc:spChg>
        <pc:spChg chg="mod">
          <ac:chgData name="Edwin Elferink" userId="27172a68-e23d-4d0b-acdd-2fed52fe6be6" providerId="ADAL" clId="{B02ED459-ECAF-481C-B721-AFFFC90B1523}" dt="2023-05-31T13:57:51.222" v="988"/>
          <ac:spMkLst>
            <pc:docMk/>
            <pc:sldMk cId="358810139" sldId="867"/>
            <ac:spMk id="32" creationId="{0DA4D569-F1EA-CCB8-DF75-9EECE6AA5C04}"/>
          </ac:spMkLst>
        </pc:spChg>
        <pc:spChg chg="mod">
          <ac:chgData name="Edwin Elferink" userId="27172a68-e23d-4d0b-acdd-2fed52fe6be6" providerId="ADAL" clId="{B02ED459-ECAF-481C-B721-AFFFC90B1523}" dt="2023-05-31T13:57:51.222" v="988"/>
          <ac:spMkLst>
            <pc:docMk/>
            <pc:sldMk cId="358810139" sldId="867"/>
            <ac:spMk id="33" creationId="{B5D06B37-C8D6-21DA-B264-EE309E1C0F7F}"/>
          </ac:spMkLst>
        </pc:spChg>
        <pc:spChg chg="mod">
          <ac:chgData name="Edwin Elferink" userId="27172a68-e23d-4d0b-acdd-2fed52fe6be6" providerId="ADAL" clId="{B02ED459-ECAF-481C-B721-AFFFC90B1523}" dt="2023-05-31T13:57:51.222" v="988"/>
          <ac:spMkLst>
            <pc:docMk/>
            <pc:sldMk cId="358810139" sldId="867"/>
            <ac:spMk id="34" creationId="{E4A6DB40-8155-2B1E-D325-75FEB3D5D68F}"/>
          </ac:spMkLst>
        </pc:spChg>
        <pc:spChg chg="mod">
          <ac:chgData name="Edwin Elferink" userId="27172a68-e23d-4d0b-acdd-2fed52fe6be6" providerId="ADAL" clId="{B02ED459-ECAF-481C-B721-AFFFC90B1523}" dt="2023-05-31T13:57:51.222" v="988"/>
          <ac:spMkLst>
            <pc:docMk/>
            <pc:sldMk cId="358810139" sldId="867"/>
            <ac:spMk id="35" creationId="{22E34659-A05D-B853-2EFC-FE24E85B0ABC}"/>
          </ac:spMkLst>
        </pc:spChg>
        <pc:spChg chg="mod">
          <ac:chgData name="Edwin Elferink" userId="27172a68-e23d-4d0b-acdd-2fed52fe6be6" providerId="ADAL" clId="{B02ED459-ECAF-481C-B721-AFFFC90B1523}" dt="2023-05-31T13:57:51.222" v="988"/>
          <ac:spMkLst>
            <pc:docMk/>
            <pc:sldMk cId="358810139" sldId="867"/>
            <ac:spMk id="36" creationId="{1159F661-8132-7A45-6BB5-5893B2B927CC}"/>
          </ac:spMkLst>
        </pc:spChg>
        <pc:grpChg chg="add mod">
          <ac:chgData name="Edwin Elferink" userId="27172a68-e23d-4d0b-acdd-2fed52fe6be6" providerId="ADAL" clId="{B02ED459-ECAF-481C-B721-AFFFC90B1523}" dt="2023-05-31T13:57:51.222" v="988"/>
          <ac:grpSpMkLst>
            <pc:docMk/>
            <pc:sldMk cId="358810139" sldId="867"/>
            <ac:grpSpMk id="2" creationId="{2778463C-67DF-ED8E-B999-62658177E0E7}"/>
          </ac:grpSpMkLst>
        </pc:grpChg>
        <pc:graphicFrameChg chg="add mod">
          <ac:chgData name="Edwin Elferink" userId="27172a68-e23d-4d0b-acdd-2fed52fe6be6" providerId="ADAL" clId="{B02ED459-ECAF-481C-B721-AFFFC90B1523}" dt="2023-05-31T13:57:51.222" v="988"/>
          <ac:graphicFrameMkLst>
            <pc:docMk/>
            <pc:sldMk cId="358810139" sldId="867"/>
            <ac:graphicFrameMk id="37" creationId="{3EA5072C-C110-064F-C910-5E8B7479416F}"/>
          </ac:graphicFrameMkLst>
        </pc:graphicFrameChg>
        <pc:picChg chg="add mod">
          <ac:chgData name="Edwin Elferink" userId="27172a68-e23d-4d0b-acdd-2fed52fe6be6" providerId="ADAL" clId="{B02ED459-ECAF-481C-B721-AFFFC90B1523}" dt="2023-06-01T07:58:24.349" v="1645"/>
          <ac:picMkLst>
            <pc:docMk/>
            <pc:sldMk cId="358810139" sldId="867"/>
            <ac:picMk id="38" creationId="{BE8078FA-4785-0C42-717A-17278D8B7A1D}"/>
          </ac:picMkLst>
        </pc:picChg>
      </pc:sldChg>
      <pc:sldChg chg="add del">
        <pc:chgData name="Edwin Elferink" userId="27172a68-e23d-4d0b-acdd-2fed52fe6be6" providerId="ADAL" clId="{B02ED459-ECAF-481C-B721-AFFFC90B1523}" dt="2023-06-01T08:16:30.967" v="2323" actId="47"/>
        <pc:sldMkLst>
          <pc:docMk/>
          <pc:sldMk cId="669951106" sldId="868"/>
        </pc:sldMkLst>
      </pc:sldChg>
      <pc:sldChg chg="modSp add del mod">
        <pc:chgData name="Edwin Elferink" userId="27172a68-e23d-4d0b-acdd-2fed52fe6be6" providerId="ADAL" clId="{B02ED459-ECAF-481C-B721-AFFFC90B1523}" dt="2023-06-01T08:16:31.625" v="2324" actId="47"/>
        <pc:sldMkLst>
          <pc:docMk/>
          <pc:sldMk cId="1700733275" sldId="869"/>
        </pc:sldMkLst>
        <pc:spChg chg="mod">
          <ac:chgData name="Edwin Elferink" userId="27172a68-e23d-4d0b-acdd-2fed52fe6be6" providerId="ADAL" clId="{B02ED459-ECAF-481C-B721-AFFFC90B1523}" dt="2023-05-31T13:51:25.369" v="939" actId="1076"/>
          <ac:spMkLst>
            <pc:docMk/>
            <pc:sldMk cId="1700733275" sldId="869"/>
            <ac:spMk id="9" creationId="{05B04AD0-3426-0642-879F-5BA39A6F8907}"/>
          </ac:spMkLst>
        </pc:spChg>
      </pc:sldChg>
      <pc:sldChg chg="addSp delSp modSp add mod ord">
        <pc:chgData name="Edwin Elferink" userId="27172a68-e23d-4d0b-acdd-2fed52fe6be6" providerId="ADAL" clId="{B02ED459-ECAF-481C-B721-AFFFC90B1523}" dt="2023-06-01T09:50:05.491" v="2684" actId="1076"/>
        <pc:sldMkLst>
          <pc:docMk/>
          <pc:sldMk cId="4167926576" sldId="870"/>
        </pc:sldMkLst>
        <pc:spChg chg="del mod">
          <ac:chgData name="Edwin Elferink" userId="27172a68-e23d-4d0b-acdd-2fed52fe6be6" providerId="ADAL" clId="{B02ED459-ECAF-481C-B721-AFFFC90B1523}" dt="2023-06-01T09:49:47.223" v="2682" actId="478"/>
          <ac:spMkLst>
            <pc:docMk/>
            <pc:sldMk cId="4167926576" sldId="870"/>
            <ac:spMk id="2" creationId="{7C7EEE45-D354-5BDC-4D46-386ED92C6620}"/>
          </ac:spMkLst>
        </pc:spChg>
        <pc:picChg chg="add mod">
          <ac:chgData name="Edwin Elferink" userId="27172a68-e23d-4d0b-acdd-2fed52fe6be6" providerId="ADAL" clId="{B02ED459-ECAF-481C-B721-AFFFC90B1523}" dt="2023-06-01T09:50:05.491" v="2684" actId="1076"/>
          <ac:picMkLst>
            <pc:docMk/>
            <pc:sldMk cId="4167926576" sldId="870"/>
            <ac:picMk id="1026" creationId="{05460729-6C91-B3BE-F621-978A0CBE24D2}"/>
          </ac:picMkLst>
        </pc:picChg>
      </pc:sldChg>
      <pc:sldChg chg="modSp add mod ord">
        <pc:chgData name="Edwin Elferink" userId="27172a68-e23d-4d0b-acdd-2fed52fe6be6" providerId="ADAL" clId="{B02ED459-ECAF-481C-B721-AFFFC90B1523}" dt="2023-06-01T07:59:48.415" v="1654" actId="2711"/>
        <pc:sldMkLst>
          <pc:docMk/>
          <pc:sldMk cId="1134341677" sldId="871"/>
        </pc:sldMkLst>
        <pc:spChg chg="mod">
          <ac:chgData name="Edwin Elferink" userId="27172a68-e23d-4d0b-acdd-2fed52fe6be6" providerId="ADAL" clId="{B02ED459-ECAF-481C-B721-AFFFC90B1523}" dt="2023-06-01T07:59:48.415" v="1654" actId="2711"/>
          <ac:spMkLst>
            <pc:docMk/>
            <pc:sldMk cId="1134341677" sldId="871"/>
            <ac:spMk id="2" creationId="{7C7EEE45-D354-5BDC-4D46-386ED92C6620}"/>
          </ac:spMkLst>
        </pc:spChg>
      </pc:sldChg>
      <pc:sldChg chg="add setBg">
        <pc:chgData name="Edwin Elferink" userId="27172a68-e23d-4d0b-acdd-2fed52fe6be6" providerId="ADAL" clId="{B02ED459-ECAF-481C-B721-AFFFC90B1523}" dt="2023-06-01T07:28:48.931" v="1038"/>
        <pc:sldMkLst>
          <pc:docMk/>
          <pc:sldMk cId="2336714182" sldId="872"/>
        </pc:sldMkLst>
      </pc:sldChg>
      <pc:sldChg chg="delSp add setBg delDesignElem">
        <pc:chgData name="Edwin Elferink" userId="27172a68-e23d-4d0b-acdd-2fed52fe6be6" providerId="ADAL" clId="{B02ED459-ECAF-481C-B721-AFFFC90B1523}" dt="2023-06-01T07:29:16.736" v="1041"/>
        <pc:sldMkLst>
          <pc:docMk/>
          <pc:sldMk cId="977345770" sldId="873"/>
        </pc:sldMkLst>
        <pc:spChg chg="del">
          <ac:chgData name="Edwin Elferink" userId="27172a68-e23d-4d0b-acdd-2fed52fe6be6" providerId="ADAL" clId="{B02ED459-ECAF-481C-B721-AFFFC90B1523}" dt="2023-06-01T07:29:16.736" v="1041"/>
          <ac:spMkLst>
            <pc:docMk/>
            <pc:sldMk cId="977345770" sldId="873"/>
            <ac:spMk id="7" creationId="{42A4FC2C-047E-45A5-965D-8E1E3BF09BC6}"/>
          </ac:spMkLst>
        </pc:spChg>
      </pc:sldChg>
      <pc:sldChg chg="add">
        <pc:chgData name="Edwin Elferink" userId="27172a68-e23d-4d0b-acdd-2fed52fe6be6" providerId="ADAL" clId="{B02ED459-ECAF-481C-B721-AFFFC90B1523}" dt="2023-06-01T07:33:24.699" v="1051"/>
        <pc:sldMkLst>
          <pc:docMk/>
          <pc:sldMk cId="770710871" sldId="874"/>
        </pc:sldMkLst>
      </pc:sldChg>
      <pc:sldChg chg="add">
        <pc:chgData name="Edwin Elferink" userId="27172a68-e23d-4d0b-acdd-2fed52fe6be6" providerId="ADAL" clId="{B02ED459-ECAF-481C-B721-AFFFC90B1523}" dt="2023-06-01T07:34:24.652" v="1054"/>
        <pc:sldMkLst>
          <pc:docMk/>
          <pc:sldMk cId="3925966491" sldId="875"/>
        </pc:sldMkLst>
      </pc:sldChg>
      <pc:sldChg chg="addSp delSp modSp add mod ord">
        <pc:chgData name="Edwin Elferink" userId="27172a68-e23d-4d0b-acdd-2fed52fe6be6" providerId="ADAL" clId="{B02ED459-ECAF-481C-B721-AFFFC90B1523}" dt="2023-06-01T09:41:26.034" v="2532"/>
        <pc:sldMkLst>
          <pc:docMk/>
          <pc:sldMk cId="1494887087" sldId="876"/>
        </pc:sldMkLst>
        <pc:spChg chg="del mod">
          <ac:chgData name="Edwin Elferink" userId="27172a68-e23d-4d0b-acdd-2fed52fe6be6" providerId="ADAL" clId="{B02ED459-ECAF-481C-B721-AFFFC90B1523}" dt="2023-06-01T07:36:45.454" v="1069" actId="478"/>
          <ac:spMkLst>
            <pc:docMk/>
            <pc:sldMk cId="1494887087" sldId="876"/>
            <ac:spMk id="2" creationId="{7C7EEE45-D354-5BDC-4D46-386ED92C6620}"/>
          </ac:spMkLst>
        </pc:spChg>
        <pc:spChg chg="add del mod">
          <ac:chgData name="Edwin Elferink" userId="27172a68-e23d-4d0b-acdd-2fed52fe6be6" providerId="ADAL" clId="{B02ED459-ECAF-481C-B721-AFFFC90B1523}" dt="2023-06-01T08:15:09.047" v="2297" actId="478"/>
          <ac:spMkLst>
            <pc:docMk/>
            <pc:sldMk cId="1494887087" sldId="876"/>
            <ac:spMk id="5" creationId="{074F1701-5338-E129-F903-EF6108AD231E}"/>
          </ac:spMkLst>
        </pc:spChg>
        <pc:spChg chg="mod">
          <ac:chgData name="Edwin Elferink" userId="27172a68-e23d-4d0b-acdd-2fed52fe6be6" providerId="ADAL" clId="{B02ED459-ECAF-481C-B721-AFFFC90B1523}" dt="2023-06-01T08:15:12.558" v="2298"/>
          <ac:spMkLst>
            <pc:docMk/>
            <pc:sldMk cId="1494887087" sldId="876"/>
            <ac:spMk id="10" creationId="{102C6FBC-70A2-745F-8B7C-5A92FB90474E}"/>
          </ac:spMkLst>
        </pc:spChg>
        <pc:grpChg chg="add mod">
          <ac:chgData name="Edwin Elferink" userId="27172a68-e23d-4d0b-acdd-2fed52fe6be6" providerId="ADAL" clId="{B02ED459-ECAF-481C-B721-AFFFC90B1523}" dt="2023-06-01T08:15:19.033" v="2299" actId="14100"/>
          <ac:grpSpMkLst>
            <pc:docMk/>
            <pc:sldMk cId="1494887087" sldId="876"/>
            <ac:grpSpMk id="6" creationId="{CFFD158A-7E0D-CA57-622A-2CF24A36EB27}"/>
          </ac:grpSpMkLst>
        </pc:grpChg>
        <pc:grpChg chg="mod">
          <ac:chgData name="Edwin Elferink" userId="27172a68-e23d-4d0b-acdd-2fed52fe6be6" providerId="ADAL" clId="{B02ED459-ECAF-481C-B721-AFFFC90B1523}" dt="2023-06-01T08:15:12.558" v="2298"/>
          <ac:grpSpMkLst>
            <pc:docMk/>
            <pc:sldMk cId="1494887087" sldId="876"/>
            <ac:grpSpMk id="7" creationId="{290C5B77-C208-310B-EADC-2EBFFFA60BBE}"/>
          </ac:grpSpMkLst>
        </pc:grpChg>
        <pc:picChg chg="mod">
          <ac:chgData name="Edwin Elferink" userId="27172a68-e23d-4d0b-acdd-2fed52fe6be6" providerId="ADAL" clId="{B02ED459-ECAF-481C-B721-AFFFC90B1523}" dt="2023-06-01T08:15:12.558" v="2298"/>
          <ac:picMkLst>
            <pc:docMk/>
            <pc:sldMk cId="1494887087" sldId="876"/>
            <ac:picMk id="8" creationId="{2ECDB55C-9406-E7DD-BC69-19DDE6208E54}"/>
          </ac:picMkLst>
        </pc:picChg>
        <pc:picChg chg="mod">
          <ac:chgData name="Edwin Elferink" userId="27172a68-e23d-4d0b-acdd-2fed52fe6be6" providerId="ADAL" clId="{B02ED459-ECAF-481C-B721-AFFFC90B1523}" dt="2023-06-01T08:15:12.558" v="2298"/>
          <ac:picMkLst>
            <pc:docMk/>
            <pc:sldMk cId="1494887087" sldId="876"/>
            <ac:picMk id="9" creationId="{64883360-04A8-E1EB-EBB0-4FD9485E7787}"/>
          </ac:picMkLst>
        </pc:picChg>
      </pc:sldChg>
      <pc:sldChg chg="addSp delSp modSp add mod setBg">
        <pc:chgData name="Edwin Elferink" userId="27172a68-e23d-4d0b-acdd-2fed52fe6be6" providerId="ADAL" clId="{B02ED459-ECAF-481C-B721-AFFFC90B1523}" dt="2023-06-01T07:39:57.625" v="1089" actId="26606"/>
        <pc:sldMkLst>
          <pc:docMk/>
          <pc:sldMk cId="2175802119" sldId="877"/>
        </pc:sldMkLst>
        <pc:spChg chg="del mod">
          <ac:chgData name="Edwin Elferink" userId="27172a68-e23d-4d0b-acdd-2fed52fe6be6" providerId="ADAL" clId="{B02ED459-ECAF-481C-B721-AFFFC90B1523}" dt="2023-06-01T07:39:42.206" v="1086" actId="478"/>
          <ac:spMkLst>
            <pc:docMk/>
            <pc:sldMk cId="2175802119" sldId="877"/>
            <ac:spMk id="2" creationId="{7C7EEE45-D354-5BDC-4D46-386ED92C6620}"/>
          </ac:spMkLst>
        </pc:spChg>
        <pc:spChg chg="add del">
          <ac:chgData name="Edwin Elferink" userId="27172a68-e23d-4d0b-acdd-2fed52fe6be6" providerId="ADAL" clId="{B02ED459-ECAF-481C-B721-AFFFC90B1523}" dt="2023-06-01T07:39:57.625" v="1089" actId="26606"/>
          <ac:spMkLst>
            <pc:docMk/>
            <pc:sldMk cId="2175802119" sldId="877"/>
            <ac:spMk id="9" creationId="{A169D286-F4D7-4C8B-A6BD-D05384C7F1D8}"/>
          </ac:spMkLst>
        </pc:spChg>
        <pc:spChg chg="add del">
          <ac:chgData name="Edwin Elferink" userId="27172a68-e23d-4d0b-acdd-2fed52fe6be6" providerId="ADAL" clId="{B02ED459-ECAF-481C-B721-AFFFC90B1523}" dt="2023-06-01T07:39:57.625" v="1089" actId="26606"/>
          <ac:spMkLst>
            <pc:docMk/>
            <pc:sldMk cId="2175802119" sldId="877"/>
            <ac:spMk id="11" creationId="{39E8235E-135E-4261-8F54-2B316E493C42}"/>
          </ac:spMkLst>
        </pc:spChg>
        <pc:spChg chg="add del">
          <ac:chgData name="Edwin Elferink" userId="27172a68-e23d-4d0b-acdd-2fed52fe6be6" providerId="ADAL" clId="{B02ED459-ECAF-481C-B721-AFFFC90B1523}" dt="2023-06-01T07:39:57.625" v="1089" actId="26606"/>
          <ac:spMkLst>
            <pc:docMk/>
            <pc:sldMk cId="2175802119" sldId="877"/>
            <ac:spMk id="13" creationId="{D4ED8EC3-4D57-4620-93CE-4E6661F09A3E}"/>
          </ac:spMkLst>
        </pc:spChg>
        <pc:spChg chg="add del">
          <ac:chgData name="Edwin Elferink" userId="27172a68-e23d-4d0b-acdd-2fed52fe6be6" providerId="ADAL" clId="{B02ED459-ECAF-481C-B721-AFFFC90B1523}" dt="2023-06-01T07:39:57.625" v="1089" actId="26606"/>
          <ac:spMkLst>
            <pc:docMk/>
            <pc:sldMk cId="2175802119" sldId="877"/>
            <ac:spMk id="15" creationId="{83BCB34A-2F40-4F41-8488-A134C1C155B7}"/>
          </ac:spMkLst>
        </pc:spChg>
        <pc:spChg chg="add del">
          <ac:chgData name="Edwin Elferink" userId="27172a68-e23d-4d0b-acdd-2fed52fe6be6" providerId="ADAL" clId="{B02ED459-ECAF-481C-B721-AFFFC90B1523}" dt="2023-06-01T07:39:57.625" v="1089" actId="26606"/>
          <ac:spMkLst>
            <pc:docMk/>
            <pc:sldMk cId="2175802119" sldId="877"/>
            <ac:spMk id="17" creationId="{F78382DC-4207-465E-B379-1E16448AA222}"/>
          </ac:spMkLst>
        </pc:spChg>
        <pc:picChg chg="mod ord">
          <ac:chgData name="Edwin Elferink" userId="27172a68-e23d-4d0b-acdd-2fed52fe6be6" providerId="ADAL" clId="{B02ED459-ECAF-481C-B721-AFFFC90B1523}" dt="2023-06-01T07:39:57.625" v="1089" actId="26606"/>
          <ac:picMkLst>
            <pc:docMk/>
            <pc:sldMk cId="2175802119" sldId="877"/>
            <ac:picMk id="3" creationId="{DD4D22C7-4109-01F4-2F57-406AE542CA9C}"/>
          </ac:picMkLst>
        </pc:picChg>
        <pc:picChg chg="add mod">
          <ac:chgData name="Edwin Elferink" userId="27172a68-e23d-4d0b-acdd-2fed52fe6be6" providerId="ADAL" clId="{B02ED459-ECAF-481C-B721-AFFFC90B1523}" dt="2023-06-01T07:39:57.625" v="1089" actId="26606"/>
          <ac:picMkLst>
            <pc:docMk/>
            <pc:sldMk cId="2175802119" sldId="877"/>
            <ac:picMk id="4" creationId="{84563F35-BB3A-8E0F-870B-71DF33348C9A}"/>
          </ac:picMkLst>
        </pc:picChg>
      </pc:sldChg>
      <pc:sldChg chg="addSp delSp modSp add mod ord">
        <pc:chgData name="Edwin Elferink" userId="27172a68-e23d-4d0b-acdd-2fed52fe6be6" providerId="ADAL" clId="{B02ED459-ECAF-481C-B721-AFFFC90B1523}" dt="2023-06-01T08:12:44.099" v="2294" actId="14100"/>
        <pc:sldMkLst>
          <pc:docMk/>
          <pc:sldMk cId="2731047462" sldId="878"/>
        </pc:sldMkLst>
        <pc:spChg chg="del">
          <ac:chgData name="Edwin Elferink" userId="27172a68-e23d-4d0b-acdd-2fed52fe6be6" providerId="ADAL" clId="{B02ED459-ECAF-481C-B721-AFFFC90B1523}" dt="2023-06-01T07:42:59.096" v="1092" actId="478"/>
          <ac:spMkLst>
            <pc:docMk/>
            <pc:sldMk cId="2731047462" sldId="878"/>
            <ac:spMk id="2" creationId="{7C7EEE45-D354-5BDC-4D46-386ED92C6620}"/>
          </ac:spMkLst>
        </pc:spChg>
        <pc:spChg chg="add del mod">
          <ac:chgData name="Edwin Elferink" userId="27172a68-e23d-4d0b-acdd-2fed52fe6be6" providerId="ADAL" clId="{B02ED459-ECAF-481C-B721-AFFFC90B1523}" dt="2023-06-01T07:51:12.711" v="1547" actId="478"/>
          <ac:spMkLst>
            <pc:docMk/>
            <pc:sldMk cId="2731047462" sldId="878"/>
            <ac:spMk id="5" creationId="{150D6581-93D6-FC35-4000-6611F3CCE9CC}"/>
          </ac:spMkLst>
        </pc:spChg>
        <pc:spChg chg="add del mod">
          <ac:chgData name="Edwin Elferink" userId="27172a68-e23d-4d0b-acdd-2fed52fe6be6" providerId="ADAL" clId="{B02ED459-ECAF-481C-B721-AFFFC90B1523}" dt="2023-06-01T07:52:52.193" v="1620" actId="478"/>
          <ac:spMkLst>
            <pc:docMk/>
            <pc:sldMk cId="2731047462" sldId="878"/>
            <ac:spMk id="6" creationId="{5ED7CDFD-A677-B240-54BF-8D73C4CA3FD1}"/>
          </ac:spMkLst>
        </pc:spChg>
        <pc:spChg chg="add del mod">
          <ac:chgData name="Edwin Elferink" userId="27172a68-e23d-4d0b-acdd-2fed52fe6be6" providerId="ADAL" clId="{B02ED459-ECAF-481C-B721-AFFFC90B1523}" dt="2023-06-01T08:02:17.674" v="1659"/>
          <ac:spMkLst>
            <pc:docMk/>
            <pc:sldMk cId="2731047462" sldId="878"/>
            <ac:spMk id="10" creationId="{9AEDA8AD-5CCF-E163-B0D3-E627741DE0A3}"/>
          </ac:spMkLst>
        </pc:spChg>
        <pc:spChg chg="add mod">
          <ac:chgData name="Edwin Elferink" userId="27172a68-e23d-4d0b-acdd-2fed52fe6be6" providerId="ADAL" clId="{B02ED459-ECAF-481C-B721-AFFFC90B1523}" dt="2023-06-01T08:02:43.985" v="1660"/>
          <ac:spMkLst>
            <pc:docMk/>
            <pc:sldMk cId="2731047462" sldId="878"/>
            <ac:spMk id="11" creationId="{ABE0BB6F-0E3C-BE6C-46C2-C96E8094D4CE}"/>
          </ac:spMkLst>
        </pc:spChg>
        <pc:spChg chg="add mod">
          <ac:chgData name="Edwin Elferink" userId="27172a68-e23d-4d0b-acdd-2fed52fe6be6" providerId="ADAL" clId="{B02ED459-ECAF-481C-B721-AFFFC90B1523}" dt="2023-06-01T08:02:58.842" v="1661"/>
          <ac:spMkLst>
            <pc:docMk/>
            <pc:sldMk cId="2731047462" sldId="878"/>
            <ac:spMk id="12" creationId="{E12DCA06-A7D7-1E0F-9D31-A07A7AE25907}"/>
          </ac:spMkLst>
        </pc:spChg>
        <pc:spChg chg="add mod">
          <ac:chgData name="Edwin Elferink" userId="27172a68-e23d-4d0b-acdd-2fed52fe6be6" providerId="ADAL" clId="{B02ED459-ECAF-481C-B721-AFFFC90B1523}" dt="2023-06-01T08:08:26.607" v="2275" actId="20577"/>
          <ac:spMkLst>
            <pc:docMk/>
            <pc:sldMk cId="2731047462" sldId="878"/>
            <ac:spMk id="13" creationId="{DFA3A05F-55D2-9C59-536A-AB3651AFCCA3}"/>
          </ac:spMkLst>
        </pc:spChg>
        <pc:picChg chg="del">
          <ac:chgData name="Edwin Elferink" userId="27172a68-e23d-4d0b-acdd-2fed52fe6be6" providerId="ADAL" clId="{B02ED459-ECAF-481C-B721-AFFFC90B1523}" dt="2023-06-01T08:01:15.190" v="1656" actId="478"/>
          <ac:picMkLst>
            <pc:docMk/>
            <pc:sldMk cId="2731047462" sldId="878"/>
            <ac:picMk id="3" creationId="{DD4D22C7-4109-01F4-2F57-406AE542CA9C}"/>
          </ac:picMkLst>
        </pc:picChg>
        <pc:picChg chg="add del mod">
          <ac:chgData name="Edwin Elferink" userId="27172a68-e23d-4d0b-acdd-2fed52fe6be6" providerId="ADAL" clId="{B02ED459-ECAF-481C-B721-AFFFC90B1523}" dt="2023-06-01T07:43:05.879" v="1094" actId="478"/>
          <ac:picMkLst>
            <pc:docMk/>
            <pc:sldMk cId="2731047462" sldId="878"/>
            <ac:picMk id="4" creationId="{54EB7AF2-7898-EF0D-F56A-96786C0F9421}"/>
          </ac:picMkLst>
        </pc:picChg>
        <pc:picChg chg="add mod ord">
          <ac:chgData name="Edwin Elferink" userId="27172a68-e23d-4d0b-acdd-2fed52fe6be6" providerId="ADAL" clId="{B02ED459-ECAF-481C-B721-AFFFC90B1523}" dt="2023-06-01T08:03:14.230" v="1662" actId="167"/>
          <ac:picMkLst>
            <pc:docMk/>
            <pc:sldMk cId="2731047462" sldId="878"/>
            <ac:picMk id="7" creationId="{CE8966E1-CF0F-10A9-BCD9-A2E5E73C8399}"/>
          </ac:picMkLst>
        </pc:picChg>
        <pc:picChg chg="add mod">
          <ac:chgData name="Edwin Elferink" userId="27172a68-e23d-4d0b-acdd-2fed52fe6be6" providerId="ADAL" clId="{B02ED459-ECAF-481C-B721-AFFFC90B1523}" dt="2023-06-01T08:01:28.662" v="1657"/>
          <ac:picMkLst>
            <pc:docMk/>
            <pc:sldMk cId="2731047462" sldId="878"/>
            <ac:picMk id="8" creationId="{604C4C4F-8712-FEE3-62BD-A6A4A628B842}"/>
          </ac:picMkLst>
        </pc:picChg>
        <pc:picChg chg="add mod">
          <ac:chgData name="Edwin Elferink" userId="27172a68-e23d-4d0b-acdd-2fed52fe6be6" providerId="ADAL" clId="{B02ED459-ECAF-481C-B721-AFFFC90B1523}" dt="2023-06-01T08:01:28.662" v="1657"/>
          <ac:picMkLst>
            <pc:docMk/>
            <pc:sldMk cId="2731047462" sldId="878"/>
            <ac:picMk id="9" creationId="{633F0E88-2BEF-343D-9293-AD885E6454AA}"/>
          </ac:picMkLst>
        </pc:picChg>
        <pc:picChg chg="add mod">
          <ac:chgData name="Edwin Elferink" userId="27172a68-e23d-4d0b-acdd-2fed52fe6be6" providerId="ADAL" clId="{B02ED459-ECAF-481C-B721-AFFFC90B1523}" dt="2023-06-01T08:12:44.099" v="2294" actId="14100"/>
          <ac:picMkLst>
            <pc:docMk/>
            <pc:sldMk cId="2731047462" sldId="878"/>
            <ac:picMk id="14" creationId="{654C0746-EBE8-E200-FC0B-98B1B54DEBB7}"/>
          </ac:picMkLst>
        </pc:picChg>
      </pc:sldChg>
      <pc:sldChg chg="addSp delSp modSp add mod">
        <pc:chgData name="Edwin Elferink" userId="27172a68-e23d-4d0b-acdd-2fed52fe6be6" providerId="ADAL" clId="{B02ED459-ECAF-481C-B721-AFFFC90B1523}" dt="2023-06-01T08:10:41.783" v="2287"/>
        <pc:sldMkLst>
          <pc:docMk/>
          <pc:sldMk cId="4060852549" sldId="879"/>
        </pc:sldMkLst>
        <pc:spChg chg="del mod">
          <ac:chgData name="Edwin Elferink" userId="27172a68-e23d-4d0b-acdd-2fed52fe6be6" providerId="ADAL" clId="{B02ED459-ECAF-481C-B721-AFFFC90B1523}" dt="2023-06-01T08:09:43.150" v="2281" actId="478"/>
          <ac:spMkLst>
            <pc:docMk/>
            <pc:sldMk cId="4060852549" sldId="879"/>
            <ac:spMk id="11" creationId="{ABE0BB6F-0E3C-BE6C-46C2-C96E8094D4CE}"/>
          </ac:spMkLst>
        </pc:spChg>
        <pc:spChg chg="del mod">
          <ac:chgData name="Edwin Elferink" userId="27172a68-e23d-4d0b-acdd-2fed52fe6be6" providerId="ADAL" clId="{B02ED459-ECAF-481C-B721-AFFFC90B1523}" dt="2023-06-01T08:09:46.286" v="2283" actId="478"/>
          <ac:spMkLst>
            <pc:docMk/>
            <pc:sldMk cId="4060852549" sldId="879"/>
            <ac:spMk id="12" creationId="{E12DCA06-A7D7-1E0F-9D31-A07A7AE25907}"/>
          </ac:spMkLst>
        </pc:spChg>
        <pc:spChg chg="del">
          <ac:chgData name="Edwin Elferink" userId="27172a68-e23d-4d0b-acdd-2fed52fe6be6" providerId="ADAL" clId="{B02ED459-ECAF-481C-B721-AFFFC90B1523}" dt="2023-06-01T08:09:48.806" v="2284" actId="478"/>
          <ac:spMkLst>
            <pc:docMk/>
            <pc:sldMk cId="4060852549" sldId="879"/>
            <ac:spMk id="13" creationId="{DFA3A05F-55D2-9C59-536A-AB3651AFCCA3}"/>
          </ac:spMkLst>
        </pc:spChg>
        <pc:picChg chg="add mod">
          <ac:chgData name="Edwin Elferink" userId="27172a68-e23d-4d0b-acdd-2fed52fe6be6" providerId="ADAL" clId="{B02ED459-ECAF-481C-B721-AFFFC90B1523}" dt="2023-06-01T08:10:19.948" v="2286" actId="14100"/>
          <ac:picMkLst>
            <pc:docMk/>
            <pc:sldMk cId="4060852549" sldId="879"/>
            <ac:picMk id="2" creationId="{0F984C5D-F1F8-F724-4091-57A403054DC0}"/>
          </ac:picMkLst>
        </pc:picChg>
        <pc:picChg chg="add mod">
          <ac:chgData name="Edwin Elferink" userId="27172a68-e23d-4d0b-acdd-2fed52fe6be6" providerId="ADAL" clId="{B02ED459-ECAF-481C-B721-AFFFC90B1523}" dt="2023-06-01T08:10:41.783" v="2287"/>
          <ac:picMkLst>
            <pc:docMk/>
            <pc:sldMk cId="4060852549" sldId="879"/>
            <ac:picMk id="3" creationId="{0957676C-0425-670F-2F48-6AF9E1BE8743}"/>
          </ac:picMkLst>
        </pc:picChg>
        <pc:picChg chg="del">
          <ac:chgData name="Edwin Elferink" userId="27172a68-e23d-4d0b-acdd-2fed52fe6be6" providerId="ADAL" clId="{B02ED459-ECAF-481C-B721-AFFFC90B1523}" dt="2023-06-01T08:09:37.622" v="2279" actId="478"/>
          <ac:picMkLst>
            <pc:docMk/>
            <pc:sldMk cId="4060852549" sldId="879"/>
            <ac:picMk id="7" creationId="{CE8966E1-CF0F-10A9-BCD9-A2E5E73C8399}"/>
          </ac:picMkLst>
        </pc:picChg>
        <pc:picChg chg="del">
          <ac:chgData name="Edwin Elferink" userId="27172a68-e23d-4d0b-acdd-2fed52fe6be6" providerId="ADAL" clId="{B02ED459-ECAF-481C-B721-AFFFC90B1523}" dt="2023-06-01T08:09:36.470" v="2278" actId="478"/>
          <ac:picMkLst>
            <pc:docMk/>
            <pc:sldMk cId="4060852549" sldId="879"/>
            <ac:picMk id="8" creationId="{604C4C4F-8712-FEE3-62BD-A6A4A628B842}"/>
          </ac:picMkLst>
        </pc:picChg>
        <pc:picChg chg="del">
          <ac:chgData name="Edwin Elferink" userId="27172a68-e23d-4d0b-acdd-2fed52fe6be6" providerId="ADAL" clId="{B02ED459-ECAF-481C-B721-AFFFC90B1523}" dt="2023-06-01T08:09:35.903" v="2277" actId="478"/>
          <ac:picMkLst>
            <pc:docMk/>
            <pc:sldMk cId="4060852549" sldId="879"/>
            <ac:picMk id="9" creationId="{633F0E88-2BEF-343D-9293-AD885E6454AA}"/>
          </ac:picMkLst>
        </pc:picChg>
      </pc:sldChg>
      <pc:sldChg chg="addSp delSp modSp add mod ord">
        <pc:chgData name="Edwin Elferink" userId="27172a68-e23d-4d0b-acdd-2fed52fe6be6" providerId="ADAL" clId="{B02ED459-ECAF-481C-B721-AFFFC90B1523}" dt="2023-06-01T08:11:25.123" v="2292"/>
        <pc:sldMkLst>
          <pc:docMk/>
          <pc:sldMk cId="3043689215" sldId="880"/>
        </pc:sldMkLst>
        <pc:spChg chg="add mod">
          <ac:chgData name="Edwin Elferink" userId="27172a68-e23d-4d0b-acdd-2fed52fe6be6" providerId="ADAL" clId="{B02ED459-ECAF-481C-B721-AFFFC90B1523}" dt="2023-06-01T08:11:25.123" v="2292"/>
          <ac:spMkLst>
            <pc:docMk/>
            <pc:sldMk cId="3043689215" sldId="880"/>
            <ac:spMk id="4" creationId="{0A2F2266-AEFE-BC42-A8A6-20BB898CBF2D}"/>
          </ac:spMkLst>
        </pc:spChg>
        <pc:picChg chg="del">
          <ac:chgData name="Edwin Elferink" userId="27172a68-e23d-4d0b-acdd-2fed52fe6be6" providerId="ADAL" clId="{B02ED459-ECAF-481C-B721-AFFFC90B1523}" dt="2023-06-01T08:11:14.107" v="2291" actId="478"/>
          <ac:picMkLst>
            <pc:docMk/>
            <pc:sldMk cId="3043689215" sldId="880"/>
            <ac:picMk id="2" creationId="{0F984C5D-F1F8-F724-4091-57A403054DC0}"/>
          </ac:picMkLst>
        </pc:picChg>
      </pc:sldChg>
      <pc:sldChg chg="add del ord">
        <pc:chgData name="Edwin Elferink" userId="27172a68-e23d-4d0b-acdd-2fed52fe6be6" providerId="ADAL" clId="{B02ED459-ECAF-481C-B721-AFFFC90B1523}" dt="2023-06-01T08:18:22.817" v="2336" actId="47"/>
        <pc:sldMkLst>
          <pc:docMk/>
          <pc:sldMk cId="2467551255" sldId="881"/>
        </pc:sldMkLst>
      </pc:sldChg>
      <pc:sldChg chg="addSp delSp modSp add mod ord">
        <pc:chgData name="Edwin Elferink" userId="27172a68-e23d-4d0b-acdd-2fed52fe6be6" providerId="ADAL" clId="{B02ED459-ECAF-481C-B721-AFFFC90B1523}" dt="2023-06-01T08:18:36.860" v="2339" actId="6549"/>
        <pc:sldMkLst>
          <pc:docMk/>
          <pc:sldMk cId="1542611496" sldId="882"/>
        </pc:sldMkLst>
        <pc:spChg chg="add mod">
          <ac:chgData name="Edwin Elferink" userId="27172a68-e23d-4d0b-acdd-2fed52fe6be6" providerId="ADAL" clId="{B02ED459-ECAF-481C-B721-AFFFC90B1523}" dt="2023-06-01T08:18:36.860" v="2339" actId="6549"/>
          <ac:spMkLst>
            <pc:docMk/>
            <pc:sldMk cId="1542611496" sldId="882"/>
            <ac:spMk id="2" creationId="{BCCBCADD-49A1-E8DA-CB2C-C909908D1A3A}"/>
          </ac:spMkLst>
        </pc:spChg>
        <pc:grpChg chg="del">
          <ac:chgData name="Edwin Elferink" userId="27172a68-e23d-4d0b-acdd-2fed52fe6be6" providerId="ADAL" clId="{B02ED459-ECAF-481C-B721-AFFFC90B1523}" dt="2023-06-01T08:17:45.199" v="2333" actId="478"/>
          <ac:grpSpMkLst>
            <pc:docMk/>
            <pc:sldMk cId="1542611496" sldId="882"/>
            <ac:grpSpMk id="6" creationId="{CFFD158A-7E0D-CA57-622A-2CF24A36EB27}"/>
          </ac:grpSpMkLst>
        </pc:grpChg>
      </pc:sldChg>
      <pc:sldChg chg="modSp add mod ord">
        <pc:chgData name="Edwin Elferink" userId="27172a68-e23d-4d0b-acdd-2fed52fe6be6" providerId="ADAL" clId="{B02ED459-ECAF-481C-B721-AFFFC90B1523}" dt="2023-06-01T09:44:14.687" v="2673" actId="207"/>
        <pc:sldMkLst>
          <pc:docMk/>
          <pc:sldMk cId="1319867858" sldId="883"/>
        </pc:sldMkLst>
        <pc:spChg chg="mod">
          <ac:chgData name="Edwin Elferink" userId="27172a68-e23d-4d0b-acdd-2fed52fe6be6" providerId="ADAL" clId="{B02ED459-ECAF-481C-B721-AFFFC90B1523}" dt="2023-06-01T09:44:14.687" v="2673" actId="207"/>
          <ac:spMkLst>
            <pc:docMk/>
            <pc:sldMk cId="1319867858" sldId="883"/>
            <ac:spMk id="2" creationId="{7C7EEE45-D354-5BDC-4D46-386ED92C6620}"/>
          </ac:spMkLst>
        </pc:spChg>
      </pc:sldChg>
      <pc:sldChg chg="modSp add mod ord">
        <pc:chgData name="Edwin Elferink" userId="27172a68-e23d-4d0b-acdd-2fed52fe6be6" providerId="ADAL" clId="{B02ED459-ECAF-481C-B721-AFFFC90B1523}" dt="2023-06-01T09:57:30.267" v="2692" actId="207"/>
        <pc:sldMkLst>
          <pc:docMk/>
          <pc:sldMk cId="3255005237" sldId="884"/>
        </pc:sldMkLst>
        <pc:spChg chg="mod">
          <ac:chgData name="Edwin Elferink" userId="27172a68-e23d-4d0b-acdd-2fed52fe6be6" providerId="ADAL" clId="{B02ED459-ECAF-481C-B721-AFFFC90B1523}" dt="2023-06-01T09:57:30.267" v="2692" actId="207"/>
          <ac:spMkLst>
            <pc:docMk/>
            <pc:sldMk cId="3255005237" sldId="884"/>
            <ac:spMk id="2" creationId="{7C7EEE45-D354-5BDC-4D46-386ED92C6620}"/>
          </ac:spMkLst>
        </pc:spChg>
      </pc:sldChg>
      <pc:sldChg chg="modSp add mod ord">
        <pc:chgData name="Edwin Elferink" userId="27172a68-e23d-4d0b-acdd-2fed52fe6be6" providerId="ADAL" clId="{B02ED459-ECAF-481C-B721-AFFFC90B1523}" dt="2023-06-01T09:45:05.150" v="2679" actId="207"/>
        <pc:sldMkLst>
          <pc:docMk/>
          <pc:sldMk cId="3272446465" sldId="885"/>
        </pc:sldMkLst>
        <pc:spChg chg="mod">
          <ac:chgData name="Edwin Elferink" userId="27172a68-e23d-4d0b-acdd-2fed52fe6be6" providerId="ADAL" clId="{B02ED459-ECAF-481C-B721-AFFFC90B1523}" dt="2023-06-01T09:45:05.150" v="2679" actId="207"/>
          <ac:spMkLst>
            <pc:docMk/>
            <pc:sldMk cId="3272446465" sldId="885"/>
            <ac:spMk id="2" creationId="{7C7EEE45-D354-5BDC-4D46-386ED92C6620}"/>
          </ac:spMkLst>
        </pc:spChg>
      </pc:sldChg>
      <pc:sldChg chg="add del">
        <pc:chgData name="Edwin Elferink" userId="27172a68-e23d-4d0b-acdd-2fed52fe6be6" providerId="ADAL" clId="{B02ED459-ECAF-481C-B721-AFFFC90B1523}" dt="2023-06-01T09:57:33.507" v="2693" actId="47"/>
        <pc:sldMkLst>
          <pc:docMk/>
          <pc:sldMk cId="3334343174" sldId="886"/>
        </pc:sldMkLst>
      </pc:sldChg>
      <pc:sldChg chg="addSp delSp add del">
        <pc:chgData name="Edwin Elferink" userId="27172a68-e23d-4d0b-acdd-2fed52fe6be6" providerId="ADAL" clId="{B02ED459-ECAF-481C-B721-AFFFC90B1523}" dt="2023-06-01T09:56:58.521" v="2689" actId="47"/>
        <pc:sldMkLst>
          <pc:docMk/>
          <pc:sldMk cId="175495726" sldId="887"/>
        </pc:sldMkLst>
        <pc:picChg chg="del">
          <ac:chgData name="Edwin Elferink" userId="27172a68-e23d-4d0b-acdd-2fed52fe6be6" providerId="ADAL" clId="{B02ED459-ECAF-481C-B721-AFFFC90B1523}" dt="2023-06-01T09:55:55.725" v="2686" actId="478"/>
          <ac:picMkLst>
            <pc:docMk/>
            <pc:sldMk cId="175495726" sldId="887"/>
            <ac:picMk id="1026" creationId="{05460729-6C91-B3BE-F621-978A0CBE24D2}"/>
          </ac:picMkLst>
        </pc:picChg>
        <pc:picChg chg="add del">
          <ac:chgData name="Edwin Elferink" userId="27172a68-e23d-4d0b-acdd-2fed52fe6be6" providerId="ADAL" clId="{B02ED459-ECAF-481C-B721-AFFFC90B1523}" dt="2023-06-01T09:56:04.229" v="2688" actId="478"/>
          <ac:picMkLst>
            <pc:docMk/>
            <pc:sldMk cId="175495726" sldId="887"/>
            <ac:picMk id="2050" creationId="{7508F392-4E35-F74D-ADF6-EED3CBE6585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337DD-45DF-4371-8CAA-F8A9BE7DF97C}"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nl-NL"/>
        </a:p>
      </dgm:t>
    </dgm:pt>
    <dgm:pt modelId="{C4E123D3-94D9-4695-8D9C-BDBBD1E1469A}">
      <dgm:prSet/>
      <dgm:spPr>
        <a:solidFill>
          <a:srgbClr val="03222D"/>
        </a:solidFill>
        <a:ln>
          <a:solidFill>
            <a:schemeClr val="tx1"/>
          </a:solidFill>
        </a:ln>
      </dgm:spPr>
      <dgm:t>
        <a:bodyPr/>
        <a:lstStyle/>
        <a:p>
          <a:r>
            <a:rPr lang="nl-NL" b="1" dirty="0">
              <a:solidFill>
                <a:srgbClr val="EBBB2C"/>
              </a:solidFill>
            </a:rPr>
            <a:t>Burgers hebben </a:t>
          </a:r>
          <a:r>
            <a:rPr lang="nl-NL" b="1" dirty="0" err="1">
              <a:solidFill>
                <a:srgbClr val="EBBB2C"/>
              </a:solidFill>
            </a:rPr>
            <a:t>social</a:t>
          </a:r>
          <a:r>
            <a:rPr lang="nl-NL" b="1" dirty="0">
              <a:solidFill>
                <a:srgbClr val="EBBB2C"/>
              </a:solidFill>
            </a:rPr>
            <a:t> media berichten gepost over een bepaalde periode</a:t>
          </a:r>
        </a:p>
      </dgm:t>
    </dgm:pt>
    <dgm:pt modelId="{BD9AA83A-B8B0-41B6-8BF4-0F778EB42B0E}" type="parTrans" cxnId="{018BF1BA-A0DD-4145-952D-804B14A46626}">
      <dgm:prSet/>
      <dgm:spPr/>
      <dgm:t>
        <a:bodyPr/>
        <a:lstStyle/>
        <a:p>
          <a:endParaRPr lang="nl-NL">
            <a:solidFill>
              <a:srgbClr val="EBBB2C"/>
            </a:solidFill>
          </a:endParaRPr>
        </a:p>
      </dgm:t>
    </dgm:pt>
    <dgm:pt modelId="{9F3B18EA-3871-42DD-A908-20E3A678D703}" type="sibTrans" cxnId="{018BF1BA-A0DD-4145-952D-804B14A46626}">
      <dgm:prSet/>
      <dgm:spPr>
        <a:solidFill>
          <a:srgbClr val="03222D"/>
        </a:solidFill>
        <a:ln>
          <a:solidFill>
            <a:schemeClr val="tx1"/>
          </a:solidFill>
        </a:ln>
      </dgm:spPr>
      <dgm:t>
        <a:bodyPr/>
        <a:lstStyle/>
        <a:p>
          <a:endParaRPr lang="nl-NL">
            <a:solidFill>
              <a:srgbClr val="EBBB2C"/>
            </a:solidFill>
          </a:endParaRPr>
        </a:p>
      </dgm:t>
    </dgm:pt>
    <dgm:pt modelId="{91AC8FB8-C82B-4550-9080-3E151EB0E282}">
      <dgm:prSet/>
      <dgm:spPr>
        <a:solidFill>
          <a:srgbClr val="03222D"/>
        </a:solidFill>
        <a:ln>
          <a:solidFill>
            <a:schemeClr val="tx1"/>
          </a:solidFill>
        </a:ln>
      </dgm:spPr>
      <dgm:t>
        <a:bodyPr/>
        <a:lstStyle/>
        <a:p>
          <a:r>
            <a:rPr lang="nl-NL" b="1" dirty="0">
              <a:solidFill>
                <a:srgbClr val="EBBB2C"/>
              </a:solidFill>
            </a:rPr>
            <a:t>Exporteren </a:t>
          </a:r>
          <a:r>
            <a:rPr lang="nl-NL" b="1" dirty="0" err="1">
              <a:solidFill>
                <a:srgbClr val="EBBB2C"/>
              </a:solidFill>
            </a:rPr>
            <a:t>social</a:t>
          </a:r>
          <a:r>
            <a:rPr lang="nl-NL" b="1" dirty="0">
              <a:solidFill>
                <a:srgbClr val="EBBB2C"/>
              </a:solidFill>
            </a:rPr>
            <a:t> media data via OBI4WAN (tussenkomst medewerkers die  steekwoorden en output maken)</a:t>
          </a:r>
        </a:p>
      </dgm:t>
    </dgm:pt>
    <dgm:pt modelId="{711A64E3-965D-48A9-B20C-9FBADB23BCDE}" type="parTrans" cxnId="{22F78A4A-7B85-48C9-BBBE-586E00CACDE3}">
      <dgm:prSet/>
      <dgm:spPr/>
      <dgm:t>
        <a:bodyPr/>
        <a:lstStyle/>
        <a:p>
          <a:endParaRPr lang="nl-NL">
            <a:solidFill>
              <a:srgbClr val="EBBB2C"/>
            </a:solidFill>
          </a:endParaRPr>
        </a:p>
      </dgm:t>
    </dgm:pt>
    <dgm:pt modelId="{EEDBDCA8-0926-4CF3-A86C-C9C0F345E752}" type="sibTrans" cxnId="{22F78A4A-7B85-48C9-BBBE-586E00CACDE3}">
      <dgm:prSet/>
      <dgm:spPr>
        <a:solidFill>
          <a:srgbClr val="03222D"/>
        </a:solidFill>
        <a:ln>
          <a:solidFill>
            <a:schemeClr val="tx1"/>
          </a:solidFill>
        </a:ln>
      </dgm:spPr>
      <dgm:t>
        <a:bodyPr/>
        <a:lstStyle/>
        <a:p>
          <a:endParaRPr lang="nl-NL">
            <a:solidFill>
              <a:srgbClr val="EBBB2C"/>
            </a:solidFill>
          </a:endParaRPr>
        </a:p>
      </dgm:t>
    </dgm:pt>
    <dgm:pt modelId="{726A97E0-DE6C-477C-97E1-E9E9832C52DA}">
      <dgm:prSet/>
      <dgm:spPr>
        <a:solidFill>
          <a:srgbClr val="03222D"/>
        </a:solidFill>
        <a:ln>
          <a:solidFill>
            <a:schemeClr val="tx1"/>
          </a:solidFill>
        </a:ln>
      </dgm:spPr>
      <dgm:t>
        <a:bodyPr/>
        <a:lstStyle/>
        <a:p>
          <a:r>
            <a:rPr lang="nl-NL" b="1">
              <a:solidFill>
                <a:srgbClr val="EBBB2C"/>
              </a:solidFill>
            </a:rPr>
            <a:t>Opschonen data (tussenkomst medewerkers op basis van vooraf vastgesteld script)</a:t>
          </a:r>
        </a:p>
      </dgm:t>
    </dgm:pt>
    <dgm:pt modelId="{07F80D66-6C7A-4C13-A183-0150F4FEC945}" type="parTrans" cxnId="{3C9E3791-B8F0-4D5A-B684-AEBD2023A934}">
      <dgm:prSet/>
      <dgm:spPr/>
      <dgm:t>
        <a:bodyPr/>
        <a:lstStyle/>
        <a:p>
          <a:endParaRPr lang="nl-NL">
            <a:solidFill>
              <a:srgbClr val="EBBB2C"/>
            </a:solidFill>
          </a:endParaRPr>
        </a:p>
      </dgm:t>
    </dgm:pt>
    <dgm:pt modelId="{35DBFC68-6DDF-431E-95E1-EFC681C6DAF8}" type="sibTrans" cxnId="{3C9E3791-B8F0-4D5A-B684-AEBD2023A934}">
      <dgm:prSet/>
      <dgm:spPr>
        <a:solidFill>
          <a:srgbClr val="03222D"/>
        </a:solidFill>
        <a:ln>
          <a:solidFill>
            <a:schemeClr val="tx1"/>
          </a:solidFill>
        </a:ln>
      </dgm:spPr>
      <dgm:t>
        <a:bodyPr/>
        <a:lstStyle/>
        <a:p>
          <a:endParaRPr lang="nl-NL">
            <a:solidFill>
              <a:srgbClr val="EBBB2C"/>
            </a:solidFill>
          </a:endParaRPr>
        </a:p>
      </dgm:t>
    </dgm:pt>
    <dgm:pt modelId="{53D10323-9716-4656-AFA5-4C0574DD27DA}">
      <dgm:prSet/>
      <dgm:spPr>
        <a:solidFill>
          <a:srgbClr val="03222D"/>
        </a:solidFill>
        <a:ln>
          <a:solidFill>
            <a:schemeClr val="tx1"/>
          </a:solidFill>
        </a:ln>
      </dgm:spPr>
      <dgm:t>
        <a:bodyPr/>
        <a:lstStyle/>
        <a:p>
          <a:r>
            <a:rPr lang="nl-NL" b="1">
              <a:solidFill>
                <a:srgbClr val="EBBB2C"/>
              </a:solidFill>
            </a:rPr>
            <a:t>Anonimiseren data (tussenkomst medewerkers op basis van de vastgesteld script)</a:t>
          </a:r>
        </a:p>
      </dgm:t>
    </dgm:pt>
    <dgm:pt modelId="{7D38DF71-80DA-4B35-BF50-572242EFD706}" type="parTrans" cxnId="{2809E3D5-C46F-4AF0-A88B-415EC6196CAE}">
      <dgm:prSet/>
      <dgm:spPr/>
      <dgm:t>
        <a:bodyPr/>
        <a:lstStyle/>
        <a:p>
          <a:endParaRPr lang="nl-NL">
            <a:solidFill>
              <a:srgbClr val="EBBB2C"/>
            </a:solidFill>
          </a:endParaRPr>
        </a:p>
      </dgm:t>
    </dgm:pt>
    <dgm:pt modelId="{567A9D5C-FF5B-40D0-8E3B-2C095FC89AAB}" type="sibTrans" cxnId="{2809E3D5-C46F-4AF0-A88B-415EC6196CAE}">
      <dgm:prSet/>
      <dgm:spPr>
        <a:solidFill>
          <a:srgbClr val="03222D"/>
        </a:solidFill>
        <a:ln>
          <a:solidFill>
            <a:schemeClr val="tx1"/>
          </a:solidFill>
        </a:ln>
      </dgm:spPr>
      <dgm:t>
        <a:bodyPr/>
        <a:lstStyle/>
        <a:p>
          <a:endParaRPr lang="nl-NL">
            <a:solidFill>
              <a:srgbClr val="EBBB2C"/>
            </a:solidFill>
          </a:endParaRPr>
        </a:p>
      </dgm:t>
    </dgm:pt>
    <dgm:pt modelId="{9D76E37B-B6D5-4CC2-9095-7F810159D1F8}">
      <dgm:prSet/>
      <dgm:spPr>
        <a:solidFill>
          <a:srgbClr val="03222D"/>
        </a:solidFill>
        <a:ln>
          <a:solidFill>
            <a:schemeClr val="tx1"/>
          </a:solidFill>
        </a:ln>
      </dgm:spPr>
      <dgm:t>
        <a:bodyPr/>
        <a:lstStyle/>
        <a:p>
          <a:r>
            <a:rPr lang="nl-NL" b="1">
              <a:solidFill>
                <a:srgbClr val="EBBB2C"/>
              </a:solidFill>
            </a:rPr>
            <a:t>Delen geanonimiseerde data voor gebruik in de cloud (handmatige actie van medewerkers intern)</a:t>
          </a:r>
        </a:p>
      </dgm:t>
    </dgm:pt>
    <dgm:pt modelId="{FD45AA44-619C-46B9-B723-5FBD1214C439}" type="parTrans" cxnId="{D433BE22-0FFB-4123-A3DF-2D98F336E254}">
      <dgm:prSet/>
      <dgm:spPr/>
      <dgm:t>
        <a:bodyPr/>
        <a:lstStyle/>
        <a:p>
          <a:endParaRPr lang="nl-NL">
            <a:solidFill>
              <a:srgbClr val="EBBB2C"/>
            </a:solidFill>
          </a:endParaRPr>
        </a:p>
      </dgm:t>
    </dgm:pt>
    <dgm:pt modelId="{1A2E4F25-9979-498C-8C95-2AC289596100}" type="sibTrans" cxnId="{D433BE22-0FFB-4123-A3DF-2D98F336E254}">
      <dgm:prSet/>
      <dgm:spPr>
        <a:solidFill>
          <a:srgbClr val="03222D"/>
        </a:solidFill>
        <a:ln>
          <a:solidFill>
            <a:schemeClr val="tx1"/>
          </a:solidFill>
        </a:ln>
      </dgm:spPr>
      <dgm:t>
        <a:bodyPr/>
        <a:lstStyle/>
        <a:p>
          <a:endParaRPr lang="nl-NL">
            <a:solidFill>
              <a:srgbClr val="EBBB2C"/>
            </a:solidFill>
          </a:endParaRPr>
        </a:p>
      </dgm:t>
    </dgm:pt>
    <dgm:pt modelId="{5B0C94EC-DD99-4406-A186-37B07B45E257}">
      <dgm:prSet/>
      <dgm:spPr>
        <a:solidFill>
          <a:srgbClr val="03222D"/>
        </a:solidFill>
        <a:ln>
          <a:solidFill>
            <a:schemeClr val="tx1"/>
          </a:solidFill>
        </a:ln>
      </dgm:spPr>
      <dgm:t>
        <a:bodyPr/>
        <a:lstStyle/>
        <a:p>
          <a:r>
            <a:rPr lang="nl-NL" b="1">
              <a:solidFill>
                <a:srgbClr val="EBBB2C"/>
              </a:solidFill>
            </a:rPr>
            <a:t>Analyseren data met machine learning (medewerkers op basis van de vastgesteld script)</a:t>
          </a:r>
        </a:p>
      </dgm:t>
    </dgm:pt>
    <dgm:pt modelId="{83CD406E-78AA-4D93-8A48-0CC8CB4B6208}" type="parTrans" cxnId="{45E9875F-A9FD-43AD-90DC-63B464A60B8E}">
      <dgm:prSet/>
      <dgm:spPr/>
      <dgm:t>
        <a:bodyPr/>
        <a:lstStyle/>
        <a:p>
          <a:endParaRPr lang="nl-NL">
            <a:solidFill>
              <a:srgbClr val="EBBB2C"/>
            </a:solidFill>
          </a:endParaRPr>
        </a:p>
      </dgm:t>
    </dgm:pt>
    <dgm:pt modelId="{2B7DCDEF-D5F1-42C7-A505-598DF7D1B55D}" type="sibTrans" cxnId="{45E9875F-A9FD-43AD-90DC-63B464A60B8E}">
      <dgm:prSet/>
      <dgm:spPr>
        <a:solidFill>
          <a:srgbClr val="03222D"/>
        </a:solidFill>
        <a:ln>
          <a:solidFill>
            <a:schemeClr val="tx1"/>
          </a:solidFill>
        </a:ln>
      </dgm:spPr>
      <dgm:t>
        <a:bodyPr/>
        <a:lstStyle/>
        <a:p>
          <a:endParaRPr lang="nl-NL">
            <a:solidFill>
              <a:srgbClr val="EBBB2C"/>
            </a:solidFill>
          </a:endParaRPr>
        </a:p>
      </dgm:t>
    </dgm:pt>
    <dgm:pt modelId="{E74245C9-4527-42CA-8986-61E2F1A2C2B2}">
      <dgm:prSet/>
      <dgm:spPr>
        <a:solidFill>
          <a:srgbClr val="03222D"/>
        </a:solidFill>
        <a:ln>
          <a:solidFill>
            <a:schemeClr val="tx1"/>
          </a:solidFill>
        </a:ln>
      </dgm:spPr>
      <dgm:t>
        <a:bodyPr/>
        <a:lstStyle/>
        <a:p>
          <a:r>
            <a:rPr lang="nl-NL" b="1">
              <a:solidFill>
                <a:srgbClr val="EBBB2C"/>
              </a:solidFill>
            </a:rPr>
            <a:t>Output en presentatie van resultaten voor stakeholders</a:t>
          </a:r>
        </a:p>
      </dgm:t>
    </dgm:pt>
    <dgm:pt modelId="{1AA27402-B32D-4CE4-AED9-47DE01270884}" type="parTrans" cxnId="{27A38087-894B-47D1-BBDD-59861310826F}">
      <dgm:prSet/>
      <dgm:spPr/>
      <dgm:t>
        <a:bodyPr/>
        <a:lstStyle/>
        <a:p>
          <a:endParaRPr lang="nl-NL">
            <a:solidFill>
              <a:srgbClr val="EBBB2C"/>
            </a:solidFill>
          </a:endParaRPr>
        </a:p>
      </dgm:t>
    </dgm:pt>
    <dgm:pt modelId="{45D52E18-407F-4D99-91A9-5FFAFAF4AD66}" type="sibTrans" cxnId="{27A38087-894B-47D1-BBDD-59861310826F}">
      <dgm:prSet/>
      <dgm:spPr/>
      <dgm:t>
        <a:bodyPr/>
        <a:lstStyle/>
        <a:p>
          <a:endParaRPr lang="nl-NL">
            <a:solidFill>
              <a:srgbClr val="EBBB2C"/>
            </a:solidFill>
          </a:endParaRPr>
        </a:p>
      </dgm:t>
    </dgm:pt>
    <dgm:pt modelId="{288D5BCE-2270-4265-B2B8-7367A41A98BD}" type="pres">
      <dgm:prSet presAssocID="{8D6337DD-45DF-4371-8CAA-F8A9BE7DF97C}" presName="Name0" presStyleCnt="0">
        <dgm:presLayoutVars>
          <dgm:dir/>
          <dgm:resizeHandles val="exact"/>
        </dgm:presLayoutVars>
      </dgm:prSet>
      <dgm:spPr/>
    </dgm:pt>
    <dgm:pt modelId="{72EC3074-0A0C-418B-9F3B-CFC2B5975D37}" type="pres">
      <dgm:prSet presAssocID="{C4E123D3-94D9-4695-8D9C-BDBBD1E1469A}" presName="node" presStyleLbl="node1" presStyleIdx="0" presStyleCnt="7" custLinFactNeighborX="-730" custLinFactNeighborY="266">
        <dgm:presLayoutVars>
          <dgm:bulletEnabled val="1"/>
        </dgm:presLayoutVars>
      </dgm:prSet>
      <dgm:spPr/>
    </dgm:pt>
    <dgm:pt modelId="{12EEF6C1-FAA7-4570-8EB4-C961D33C20A3}" type="pres">
      <dgm:prSet presAssocID="{9F3B18EA-3871-42DD-A908-20E3A678D703}" presName="sibTrans" presStyleLbl="sibTrans1D1" presStyleIdx="0" presStyleCnt="6"/>
      <dgm:spPr/>
    </dgm:pt>
    <dgm:pt modelId="{BC1BDDAB-F75A-4DD7-A22F-945640837C70}" type="pres">
      <dgm:prSet presAssocID="{9F3B18EA-3871-42DD-A908-20E3A678D703}" presName="connectorText" presStyleLbl="sibTrans1D1" presStyleIdx="0" presStyleCnt="6"/>
      <dgm:spPr/>
    </dgm:pt>
    <dgm:pt modelId="{1B0A9A60-6E96-4FE7-9C50-BD5851F047B9}" type="pres">
      <dgm:prSet presAssocID="{91AC8FB8-C82B-4550-9080-3E151EB0E282}" presName="node" presStyleLbl="node1" presStyleIdx="1" presStyleCnt="7" custLinFactNeighborX="-730" custLinFactNeighborY="266">
        <dgm:presLayoutVars>
          <dgm:bulletEnabled val="1"/>
        </dgm:presLayoutVars>
      </dgm:prSet>
      <dgm:spPr/>
    </dgm:pt>
    <dgm:pt modelId="{7C3AAA1C-6850-463C-9C4A-FA2CF6C9C6DA}" type="pres">
      <dgm:prSet presAssocID="{EEDBDCA8-0926-4CF3-A86C-C9C0F345E752}" presName="sibTrans" presStyleLbl="sibTrans1D1" presStyleIdx="1" presStyleCnt="6"/>
      <dgm:spPr/>
    </dgm:pt>
    <dgm:pt modelId="{0B901973-69DA-4391-B9C1-9F2969F7C180}" type="pres">
      <dgm:prSet presAssocID="{EEDBDCA8-0926-4CF3-A86C-C9C0F345E752}" presName="connectorText" presStyleLbl="sibTrans1D1" presStyleIdx="1" presStyleCnt="6"/>
      <dgm:spPr/>
    </dgm:pt>
    <dgm:pt modelId="{363988D8-3A4E-4DB4-ABCB-A7F34D5EF01D}" type="pres">
      <dgm:prSet presAssocID="{726A97E0-DE6C-477C-97E1-E9E9832C52DA}" presName="node" presStyleLbl="node1" presStyleIdx="2" presStyleCnt="7" custLinFactNeighborX="-1215" custLinFactNeighborY="266">
        <dgm:presLayoutVars>
          <dgm:bulletEnabled val="1"/>
        </dgm:presLayoutVars>
      </dgm:prSet>
      <dgm:spPr/>
    </dgm:pt>
    <dgm:pt modelId="{9D5C772C-5FC1-424F-A353-81628DE8743D}" type="pres">
      <dgm:prSet presAssocID="{35DBFC68-6DDF-431E-95E1-EFC681C6DAF8}" presName="sibTrans" presStyleLbl="sibTrans1D1" presStyleIdx="2" presStyleCnt="6"/>
      <dgm:spPr/>
    </dgm:pt>
    <dgm:pt modelId="{1139AA7D-E1E1-45AD-B73D-70A7B3362BC0}" type="pres">
      <dgm:prSet presAssocID="{35DBFC68-6DDF-431E-95E1-EFC681C6DAF8}" presName="connectorText" presStyleLbl="sibTrans1D1" presStyleIdx="2" presStyleCnt="6"/>
      <dgm:spPr/>
    </dgm:pt>
    <dgm:pt modelId="{7562C66D-2D57-4BD8-8DE0-63148F23A3DE}" type="pres">
      <dgm:prSet presAssocID="{53D10323-9716-4656-AFA5-4C0574DD27DA}" presName="node" presStyleLbl="node1" presStyleIdx="3" presStyleCnt="7" custLinFactNeighborX="39" custLinFactNeighborY="266">
        <dgm:presLayoutVars>
          <dgm:bulletEnabled val="1"/>
        </dgm:presLayoutVars>
      </dgm:prSet>
      <dgm:spPr/>
    </dgm:pt>
    <dgm:pt modelId="{A93ECA9B-633F-4F12-AA54-754FEF2FE956}" type="pres">
      <dgm:prSet presAssocID="{567A9D5C-FF5B-40D0-8E3B-2C095FC89AAB}" presName="sibTrans" presStyleLbl="sibTrans1D1" presStyleIdx="3" presStyleCnt="6"/>
      <dgm:spPr/>
    </dgm:pt>
    <dgm:pt modelId="{4B42EB88-D8D3-412C-8B30-203B73D4BC0E}" type="pres">
      <dgm:prSet presAssocID="{567A9D5C-FF5B-40D0-8E3B-2C095FC89AAB}" presName="connectorText" presStyleLbl="sibTrans1D1" presStyleIdx="3" presStyleCnt="6"/>
      <dgm:spPr/>
    </dgm:pt>
    <dgm:pt modelId="{E31E3632-D4FE-4D1B-92A2-893231FFB6F6}" type="pres">
      <dgm:prSet presAssocID="{9D76E37B-B6D5-4CC2-9095-7F810159D1F8}" presName="node" presStyleLbl="node1" presStyleIdx="4" presStyleCnt="7" custLinFactNeighborX="-730" custLinFactNeighborY="266">
        <dgm:presLayoutVars>
          <dgm:bulletEnabled val="1"/>
        </dgm:presLayoutVars>
      </dgm:prSet>
      <dgm:spPr/>
    </dgm:pt>
    <dgm:pt modelId="{93C7F161-15C5-47FD-974D-F3DF7FF7EFA7}" type="pres">
      <dgm:prSet presAssocID="{1A2E4F25-9979-498C-8C95-2AC289596100}" presName="sibTrans" presStyleLbl="sibTrans1D1" presStyleIdx="4" presStyleCnt="6"/>
      <dgm:spPr/>
    </dgm:pt>
    <dgm:pt modelId="{28FA2621-A258-41FB-9F53-99F61A66B002}" type="pres">
      <dgm:prSet presAssocID="{1A2E4F25-9979-498C-8C95-2AC289596100}" presName="connectorText" presStyleLbl="sibTrans1D1" presStyleIdx="4" presStyleCnt="6"/>
      <dgm:spPr/>
    </dgm:pt>
    <dgm:pt modelId="{00716C4F-21AF-4957-808C-9D65F8D3A9B1}" type="pres">
      <dgm:prSet presAssocID="{5B0C94EC-DD99-4406-A186-37B07B45E257}" presName="node" presStyleLbl="node1" presStyleIdx="5" presStyleCnt="7" custLinFactNeighborX="-730" custLinFactNeighborY="266">
        <dgm:presLayoutVars>
          <dgm:bulletEnabled val="1"/>
        </dgm:presLayoutVars>
      </dgm:prSet>
      <dgm:spPr/>
    </dgm:pt>
    <dgm:pt modelId="{5C7B6632-3964-4923-8108-E60C0B7236AE}" type="pres">
      <dgm:prSet presAssocID="{2B7DCDEF-D5F1-42C7-A505-598DF7D1B55D}" presName="sibTrans" presStyleLbl="sibTrans1D1" presStyleIdx="5" presStyleCnt="6"/>
      <dgm:spPr/>
    </dgm:pt>
    <dgm:pt modelId="{A70BBC77-1622-4F60-8DF3-34E33D4F6E3A}" type="pres">
      <dgm:prSet presAssocID="{2B7DCDEF-D5F1-42C7-A505-598DF7D1B55D}" presName="connectorText" presStyleLbl="sibTrans1D1" presStyleIdx="5" presStyleCnt="6"/>
      <dgm:spPr/>
    </dgm:pt>
    <dgm:pt modelId="{67C25F17-0B04-4584-8A98-989F50B2D8C5}" type="pres">
      <dgm:prSet presAssocID="{E74245C9-4527-42CA-8986-61E2F1A2C2B2}" presName="node" presStyleLbl="node1" presStyleIdx="6" presStyleCnt="7">
        <dgm:presLayoutVars>
          <dgm:bulletEnabled val="1"/>
        </dgm:presLayoutVars>
      </dgm:prSet>
      <dgm:spPr/>
    </dgm:pt>
  </dgm:ptLst>
  <dgm:cxnLst>
    <dgm:cxn modelId="{21541E0A-E078-46DF-AD5A-F3F7859D09BF}" type="presOf" srcId="{9D76E37B-B6D5-4CC2-9095-7F810159D1F8}" destId="{E31E3632-D4FE-4D1B-92A2-893231FFB6F6}" srcOrd="0" destOrd="0" presId="urn:microsoft.com/office/officeart/2005/8/layout/bProcess3"/>
    <dgm:cxn modelId="{7CF69117-C79A-4372-AE27-0E51513B819E}" type="presOf" srcId="{35DBFC68-6DDF-431E-95E1-EFC681C6DAF8}" destId="{1139AA7D-E1E1-45AD-B73D-70A7B3362BC0}" srcOrd="1" destOrd="0" presId="urn:microsoft.com/office/officeart/2005/8/layout/bProcess3"/>
    <dgm:cxn modelId="{0A25511A-07F8-41A6-BDB5-24F87C8E46C0}" type="presOf" srcId="{1A2E4F25-9979-498C-8C95-2AC289596100}" destId="{28FA2621-A258-41FB-9F53-99F61A66B002}" srcOrd="1" destOrd="0" presId="urn:microsoft.com/office/officeart/2005/8/layout/bProcess3"/>
    <dgm:cxn modelId="{CBDC971E-6552-4660-AF2C-858B0C44AD83}" type="presOf" srcId="{567A9D5C-FF5B-40D0-8E3B-2C095FC89AAB}" destId="{A93ECA9B-633F-4F12-AA54-754FEF2FE956}" srcOrd="0" destOrd="0" presId="urn:microsoft.com/office/officeart/2005/8/layout/bProcess3"/>
    <dgm:cxn modelId="{D433BE22-0FFB-4123-A3DF-2D98F336E254}" srcId="{8D6337DD-45DF-4371-8CAA-F8A9BE7DF97C}" destId="{9D76E37B-B6D5-4CC2-9095-7F810159D1F8}" srcOrd="4" destOrd="0" parTransId="{FD45AA44-619C-46B9-B723-5FBD1214C439}" sibTransId="{1A2E4F25-9979-498C-8C95-2AC289596100}"/>
    <dgm:cxn modelId="{2E841D23-D62A-4C3A-9F64-80179A8CFBAC}" type="presOf" srcId="{9F3B18EA-3871-42DD-A908-20E3A678D703}" destId="{BC1BDDAB-F75A-4DD7-A22F-945640837C70}" srcOrd="1" destOrd="0" presId="urn:microsoft.com/office/officeart/2005/8/layout/bProcess3"/>
    <dgm:cxn modelId="{43463F2E-39AC-4173-8EC3-CC9BA4B1E0A7}" type="presOf" srcId="{E74245C9-4527-42CA-8986-61E2F1A2C2B2}" destId="{67C25F17-0B04-4584-8A98-989F50B2D8C5}" srcOrd="0" destOrd="0" presId="urn:microsoft.com/office/officeart/2005/8/layout/bProcess3"/>
    <dgm:cxn modelId="{45E9875F-A9FD-43AD-90DC-63B464A60B8E}" srcId="{8D6337DD-45DF-4371-8CAA-F8A9BE7DF97C}" destId="{5B0C94EC-DD99-4406-A186-37B07B45E257}" srcOrd="5" destOrd="0" parTransId="{83CD406E-78AA-4D93-8A48-0CC8CB4B6208}" sibTransId="{2B7DCDEF-D5F1-42C7-A505-598DF7D1B55D}"/>
    <dgm:cxn modelId="{E67FED63-A496-433B-B931-869EDDD270E5}" type="presOf" srcId="{5B0C94EC-DD99-4406-A186-37B07B45E257}" destId="{00716C4F-21AF-4957-808C-9D65F8D3A9B1}" srcOrd="0" destOrd="0" presId="urn:microsoft.com/office/officeart/2005/8/layout/bProcess3"/>
    <dgm:cxn modelId="{2BBEBC48-D6B9-4BC4-9C3A-55BD7B9442EA}" type="presOf" srcId="{91AC8FB8-C82B-4550-9080-3E151EB0E282}" destId="{1B0A9A60-6E96-4FE7-9C50-BD5851F047B9}" srcOrd="0" destOrd="0" presId="urn:microsoft.com/office/officeart/2005/8/layout/bProcess3"/>
    <dgm:cxn modelId="{22F78A4A-7B85-48C9-BBBE-586E00CACDE3}" srcId="{8D6337DD-45DF-4371-8CAA-F8A9BE7DF97C}" destId="{91AC8FB8-C82B-4550-9080-3E151EB0E282}" srcOrd="1" destOrd="0" parTransId="{711A64E3-965D-48A9-B20C-9FBADB23BCDE}" sibTransId="{EEDBDCA8-0926-4CF3-A86C-C9C0F345E752}"/>
    <dgm:cxn modelId="{D5ECB073-670E-4839-AD6C-2B546F1AAC40}" type="presOf" srcId="{726A97E0-DE6C-477C-97E1-E9E9832C52DA}" destId="{363988D8-3A4E-4DB4-ABCB-A7F34D5EF01D}" srcOrd="0" destOrd="0" presId="urn:microsoft.com/office/officeart/2005/8/layout/bProcess3"/>
    <dgm:cxn modelId="{7F0EF775-2C0D-40C2-A620-097FC75708E8}" type="presOf" srcId="{2B7DCDEF-D5F1-42C7-A505-598DF7D1B55D}" destId="{5C7B6632-3964-4923-8108-E60C0B7236AE}" srcOrd="0" destOrd="0" presId="urn:microsoft.com/office/officeart/2005/8/layout/bProcess3"/>
    <dgm:cxn modelId="{27A38087-894B-47D1-BBDD-59861310826F}" srcId="{8D6337DD-45DF-4371-8CAA-F8A9BE7DF97C}" destId="{E74245C9-4527-42CA-8986-61E2F1A2C2B2}" srcOrd="6" destOrd="0" parTransId="{1AA27402-B32D-4CE4-AED9-47DE01270884}" sibTransId="{45D52E18-407F-4D99-91A9-5FFAFAF4AD66}"/>
    <dgm:cxn modelId="{3C9E3791-B8F0-4D5A-B684-AEBD2023A934}" srcId="{8D6337DD-45DF-4371-8CAA-F8A9BE7DF97C}" destId="{726A97E0-DE6C-477C-97E1-E9E9832C52DA}" srcOrd="2" destOrd="0" parTransId="{07F80D66-6C7A-4C13-A183-0150F4FEC945}" sibTransId="{35DBFC68-6DDF-431E-95E1-EFC681C6DAF8}"/>
    <dgm:cxn modelId="{4859A597-466E-4566-A734-BC879122112F}" type="presOf" srcId="{53D10323-9716-4656-AFA5-4C0574DD27DA}" destId="{7562C66D-2D57-4BD8-8DE0-63148F23A3DE}" srcOrd="0" destOrd="0" presId="urn:microsoft.com/office/officeart/2005/8/layout/bProcess3"/>
    <dgm:cxn modelId="{1353B69E-40A4-4A03-A89D-8C29EB19100E}" type="presOf" srcId="{1A2E4F25-9979-498C-8C95-2AC289596100}" destId="{93C7F161-15C5-47FD-974D-F3DF7FF7EFA7}" srcOrd="0" destOrd="0" presId="urn:microsoft.com/office/officeart/2005/8/layout/bProcess3"/>
    <dgm:cxn modelId="{0821A9B4-7DD7-4BD9-AEA7-7EC4C64466B2}" type="presOf" srcId="{EEDBDCA8-0926-4CF3-A86C-C9C0F345E752}" destId="{0B901973-69DA-4391-B9C1-9F2969F7C180}" srcOrd="1" destOrd="0" presId="urn:microsoft.com/office/officeart/2005/8/layout/bProcess3"/>
    <dgm:cxn modelId="{3143BBB9-C778-4932-936F-8AA1234E367E}" type="presOf" srcId="{2B7DCDEF-D5F1-42C7-A505-598DF7D1B55D}" destId="{A70BBC77-1622-4F60-8DF3-34E33D4F6E3A}" srcOrd="1" destOrd="0" presId="urn:microsoft.com/office/officeart/2005/8/layout/bProcess3"/>
    <dgm:cxn modelId="{018BF1BA-A0DD-4145-952D-804B14A46626}" srcId="{8D6337DD-45DF-4371-8CAA-F8A9BE7DF97C}" destId="{C4E123D3-94D9-4695-8D9C-BDBBD1E1469A}" srcOrd="0" destOrd="0" parTransId="{BD9AA83A-B8B0-41B6-8BF4-0F778EB42B0E}" sibTransId="{9F3B18EA-3871-42DD-A908-20E3A678D703}"/>
    <dgm:cxn modelId="{62D762C8-680B-4763-83EF-5844B00050F0}" type="presOf" srcId="{8D6337DD-45DF-4371-8CAA-F8A9BE7DF97C}" destId="{288D5BCE-2270-4265-B2B8-7367A41A98BD}" srcOrd="0" destOrd="0" presId="urn:microsoft.com/office/officeart/2005/8/layout/bProcess3"/>
    <dgm:cxn modelId="{2809E3D5-C46F-4AF0-A88B-415EC6196CAE}" srcId="{8D6337DD-45DF-4371-8CAA-F8A9BE7DF97C}" destId="{53D10323-9716-4656-AFA5-4C0574DD27DA}" srcOrd="3" destOrd="0" parTransId="{7D38DF71-80DA-4B35-BF50-572242EFD706}" sibTransId="{567A9D5C-FF5B-40D0-8E3B-2C095FC89AAB}"/>
    <dgm:cxn modelId="{BA0303EE-1A0F-4C8D-8E8B-09D4FF1A791F}" type="presOf" srcId="{567A9D5C-FF5B-40D0-8E3B-2C095FC89AAB}" destId="{4B42EB88-D8D3-412C-8B30-203B73D4BC0E}" srcOrd="1" destOrd="0" presId="urn:microsoft.com/office/officeart/2005/8/layout/bProcess3"/>
    <dgm:cxn modelId="{1CFCBEEF-9591-4D5C-B6F3-2506A4BF3AD7}" type="presOf" srcId="{35DBFC68-6DDF-431E-95E1-EFC681C6DAF8}" destId="{9D5C772C-5FC1-424F-A353-81628DE8743D}" srcOrd="0" destOrd="0" presId="urn:microsoft.com/office/officeart/2005/8/layout/bProcess3"/>
    <dgm:cxn modelId="{219EC4EF-8739-4943-B112-B5BBF66FF53F}" type="presOf" srcId="{9F3B18EA-3871-42DD-A908-20E3A678D703}" destId="{12EEF6C1-FAA7-4570-8EB4-C961D33C20A3}" srcOrd="0" destOrd="0" presId="urn:microsoft.com/office/officeart/2005/8/layout/bProcess3"/>
    <dgm:cxn modelId="{BB9B86F0-E6C2-4BD7-B7D5-6B1CAC1BE452}" type="presOf" srcId="{C4E123D3-94D9-4695-8D9C-BDBBD1E1469A}" destId="{72EC3074-0A0C-418B-9F3B-CFC2B5975D37}" srcOrd="0" destOrd="0" presId="urn:microsoft.com/office/officeart/2005/8/layout/bProcess3"/>
    <dgm:cxn modelId="{DC7430F9-D0F4-409D-BC50-5CB16AF89B27}" type="presOf" srcId="{EEDBDCA8-0926-4CF3-A86C-C9C0F345E752}" destId="{7C3AAA1C-6850-463C-9C4A-FA2CF6C9C6DA}" srcOrd="0" destOrd="0" presId="urn:microsoft.com/office/officeart/2005/8/layout/bProcess3"/>
    <dgm:cxn modelId="{0C3DC420-EC68-4D4D-89CC-6993A87C0C76}" type="presParOf" srcId="{288D5BCE-2270-4265-B2B8-7367A41A98BD}" destId="{72EC3074-0A0C-418B-9F3B-CFC2B5975D37}" srcOrd="0" destOrd="0" presId="urn:microsoft.com/office/officeart/2005/8/layout/bProcess3"/>
    <dgm:cxn modelId="{E220D3DF-68DD-4598-9C50-F77A2C63F7E9}" type="presParOf" srcId="{288D5BCE-2270-4265-B2B8-7367A41A98BD}" destId="{12EEF6C1-FAA7-4570-8EB4-C961D33C20A3}" srcOrd="1" destOrd="0" presId="urn:microsoft.com/office/officeart/2005/8/layout/bProcess3"/>
    <dgm:cxn modelId="{7D33A57C-62A4-4576-B9B8-6BD6B8585E3B}" type="presParOf" srcId="{12EEF6C1-FAA7-4570-8EB4-C961D33C20A3}" destId="{BC1BDDAB-F75A-4DD7-A22F-945640837C70}" srcOrd="0" destOrd="0" presId="urn:microsoft.com/office/officeart/2005/8/layout/bProcess3"/>
    <dgm:cxn modelId="{47AA092E-5C27-469E-AC38-C0B039140364}" type="presParOf" srcId="{288D5BCE-2270-4265-B2B8-7367A41A98BD}" destId="{1B0A9A60-6E96-4FE7-9C50-BD5851F047B9}" srcOrd="2" destOrd="0" presId="urn:microsoft.com/office/officeart/2005/8/layout/bProcess3"/>
    <dgm:cxn modelId="{D8D81461-F1AA-43C5-B20D-F5AF80B2A587}" type="presParOf" srcId="{288D5BCE-2270-4265-B2B8-7367A41A98BD}" destId="{7C3AAA1C-6850-463C-9C4A-FA2CF6C9C6DA}" srcOrd="3" destOrd="0" presId="urn:microsoft.com/office/officeart/2005/8/layout/bProcess3"/>
    <dgm:cxn modelId="{35CBE11B-B004-4FB1-90DD-3DB7E9DF30D9}" type="presParOf" srcId="{7C3AAA1C-6850-463C-9C4A-FA2CF6C9C6DA}" destId="{0B901973-69DA-4391-B9C1-9F2969F7C180}" srcOrd="0" destOrd="0" presId="urn:microsoft.com/office/officeart/2005/8/layout/bProcess3"/>
    <dgm:cxn modelId="{52CE19AC-F285-4D8B-9B61-80A90DBB265B}" type="presParOf" srcId="{288D5BCE-2270-4265-B2B8-7367A41A98BD}" destId="{363988D8-3A4E-4DB4-ABCB-A7F34D5EF01D}" srcOrd="4" destOrd="0" presId="urn:microsoft.com/office/officeart/2005/8/layout/bProcess3"/>
    <dgm:cxn modelId="{92E4135A-5EBE-4EAB-BDC2-16A975250F39}" type="presParOf" srcId="{288D5BCE-2270-4265-B2B8-7367A41A98BD}" destId="{9D5C772C-5FC1-424F-A353-81628DE8743D}" srcOrd="5" destOrd="0" presId="urn:microsoft.com/office/officeart/2005/8/layout/bProcess3"/>
    <dgm:cxn modelId="{0EB3645D-5C67-460D-9298-3AB73DF63C1F}" type="presParOf" srcId="{9D5C772C-5FC1-424F-A353-81628DE8743D}" destId="{1139AA7D-E1E1-45AD-B73D-70A7B3362BC0}" srcOrd="0" destOrd="0" presId="urn:microsoft.com/office/officeart/2005/8/layout/bProcess3"/>
    <dgm:cxn modelId="{D8A77611-2C91-4FD9-9C6A-23269BA4B66A}" type="presParOf" srcId="{288D5BCE-2270-4265-B2B8-7367A41A98BD}" destId="{7562C66D-2D57-4BD8-8DE0-63148F23A3DE}" srcOrd="6" destOrd="0" presId="urn:microsoft.com/office/officeart/2005/8/layout/bProcess3"/>
    <dgm:cxn modelId="{D24E2651-80F2-4D37-B6BF-01C492E03D8D}" type="presParOf" srcId="{288D5BCE-2270-4265-B2B8-7367A41A98BD}" destId="{A93ECA9B-633F-4F12-AA54-754FEF2FE956}" srcOrd="7" destOrd="0" presId="urn:microsoft.com/office/officeart/2005/8/layout/bProcess3"/>
    <dgm:cxn modelId="{46FF6134-D39E-46CE-A02F-F2AAF5EC586B}" type="presParOf" srcId="{A93ECA9B-633F-4F12-AA54-754FEF2FE956}" destId="{4B42EB88-D8D3-412C-8B30-203B73D4BC0E}" srcOrd="0" destOrd="0" presId="urn:microsoft.com/office/officeart/2005/8/layout/bProcess3"/>
    <dgm:cxn modelId="{012E4E30-5B5E-48C8-8DCE-1BFE36FD730E}" type="presParOf" srcId="{288D5BCE-2270-4265-B2B8-7367A41A98BD}" destId="{E31E3632-D4FE-4D1B-92A2-893231FFB6F6}" srcOrd="8" destOrd="0" presId="urn:microsoft.com/office/officeart/2005/8/layout/bProcess3"/>
    <dgm:cxn modelId="{29C4BBA4-98E0-49CE-ADF1-9137F802DFC8}" type="presParOf" srcId="{288D5BCE-2270-4265-B2B8-7367A41A98BD}" destId="{93C7F161-15C5-47FD-974D-F3DF7FF7EFA7}" srcOrd="9" destOrd="0" presId="urn:microsoft.com/office/officeart/2005/8/layout/bProcess3"/>
    <dgm:cxn modelId="{7A4E6BC0-DF44-46FF-9A7E-89D0926B9BE6}" type="presParOf" srcId="{93C7F161-15C5-47FD-974D-F3DF7FF7EFA7}" destId="{28FA2621-A258-41FB-9F53-99F61A66B002}" srcOrd="0" destOrd="0" presId="urn:microsoft.com/office/officeart/2005/8/layout/bProcess3"/>
    <dgm:cxn modelId="{95B0A65D-E672-4486-929F-679D23C2687D}" type="presParOf" srcId="{288D5BCE-2270-4265-B2B8-7367A41A98BD}" destId="{00716C4F-21AF-4957-808C-9D65F8D3A9B1}" srcOrd="10" destOrd="0" presId="urn:microsoft.com/office/officeart/2005/8/layout/bProcess3"/>
    <dgm:cxn modelId="{AC8F30C0-C908-4DB2-8CE2-01A8017698CF}" type="presParOf" srcId="{288D5BCE-2270-4265-B2B8-7367A41A98BD}" destId="{5C7B6632-3964-4923-8108-E60C0B7236AE}" srcOrd="11" destOrd="0" presId="urn:microsoft.com/office/officeart/2005/8/layout/bProcess3"/>
    <dgm:cxn modelId="{915A7802-B267-4742-BF05-C964AB480887}" type="presParOf" srcId="{5C7B6632-3964-4923-8108-E60C0B7236AE}" destId="{A70BBC77-1622-4F60-8DF3-34E33D4F6E3A}" srcOrd="0" destOrd="0" presId="urn:microsoft.com/office/officeart/2005/8/layout/bProcess3"/>
    <dgm:cxn modelId="{5E626A58-46E8-4A1B-B046-1C3D391F62F6}" type="presParOf" srcId="{288D5BCE-2270-4265-B2B8-7367A41A98BD}" destId="{67C25F17-0B04-4584-8A98-989F50B2D8C5}" srcOrd="12" destOrd="0" presId="urn:microsoft.com/office/officeart/2005/8/layout/b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EF6C1-FAA7-4570-8EB4-C961D33C20A3}">
      <dsp:nvSpPr>
        <dsp:cNvPr id="0" name=""/>
        <dsp:cNvSpPr/>
      </dsp:nvSpPr>
      <dsp:spPr>
        <a:xfrm>
          <a:off x="1694114" y="772910"/>
          <a:ext cx="351585" cy="91440"/>
        </a:xfrm>
        <a:custGeom>
          <a:avLst/>
          <a:gdLst/>
          <a:ahLst/>
          <a:cxnLst/>
          <a:rect l="0" t="0" r="0" b="0"/>
          <a:pathLst>
            <a:path>
              <a:moveTo>
                <a:pt x="0" y="45720"/>
              </a:moveTo>
              <a:lnTo>
                <a:pt x="3515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1860352" y="816679"/>
        <a:ext cx="19109" cy="3900"/>
      </dsp:txXfrm>
    </dsp:sp>
    <dsp:sp modelId="{72EC3074-0A0C-418B-9F3B-CFC2B5975D37}">
      <dsp:nvSpPr>
        <dsp:cNvPr id="0" name=""/>
        <dsp:cNvSpPr/>
      </dsp:nvSpPr>
      <dsp:spPr>
        <a:xfrm>
          <a:off x="0" y="309855"/>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dirty="0">
              <a:solidFill>
                <a:srgbClr val="EBBB2C"/>
              </a:solidFill>
            </a:rPr>
            <a:t>Burgers hebben </a:t>
          </a:r>
          <a:r>
            <a:rPr lang="nl-NL" sz="1000" b="1" kern="1200" dirty="0" err="1">
              <a:solidFill>
                <a:srgbClr val="EBBB2C"/>
              </a:solidFill>
            </a:rPr>
            <a:t>social</a:t>
          </a:r>
          <a:r>
            <a:rPr lang="nl-NL" sz="1000" b="1" kern="1200" dirty="0">
              <a:solidFill>
                <a:srgbClr val="EBBB2C"/>
              </a:solidFill>
            </a:rPr>
            <a:t> media berichten gepost over een bepaalde periode</a:t>
          </a:r>
        </a:p>
      </dsp:txBody>
      <dsp:txXfrm>
        <a:off x="0" y="309855"/>
        <a:ext cx="1695914" cy="1017548"/>
      </dsp:txXfrm>
    </dsp:sp>
    <dsp:sp modelId="{7C3AAA1C-6850-463C-9C4A-FA2CF6C9C6DA}">
      <dsp:nvSpPr>
        <dsp:cNvPr id="0" name=""/>
        <dsp:cNvSpPr/>
      </dsp:nvSpPr>
      <dsp:spPr>
        <a:xfrm>
          <a:off x="3772213" y="772910"/>
          <a:ext cx="351235" cy="91440"/>
        </a:xfrm>
        <a:custGeom>
          <a:avLst/>
          <a:gdLst/>
          <a:ahLst/>
          <a:cxnLst/>
          <a:rect l="0" t="0" r="0" b="0"/>
          <a:pathLst>
            <a:path>
              <a:moveTo>
                <a:pt x="0" y="45720"/>
              </a:moveTo>
              <a:lnTo>
                <a:pt x="35123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3938284" y="816679"/>
        <a:ext cx="19091" cy="3900"/>
      </dsp:txXfrm>
    </dsp:sp>
    <dsp:sp modelId="{1B0A9A60-6E96-4FE7-9C50-BD5851F047B9}">
      <dsp:nvSpPr>
        <dsp:cNvPr id="0" name=""/>
        <dsp:cNvSpPr/>
      </dsp:nvSpPr>
      <dsp:spPr>
        <a:xfrm>
          <a:off x="2078099" y="309855"/>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dirty="0">
              <a:solidFill>
                <a:srgbClr val="EBBB2C"/>
              </a:solidFill>
            </a:rPr>
            <a:t>Exporteren </a:t>
          </a:r>
          <a:r>
            <a:rPr lang="nl-NL" sz="1000" b="1" kern="1200" dirty="0" err="1">
              <a:solidFill>
                <a:srgbClr val="EBBB2C"/>
              </a:solidFill>
            </a:rPr>
            <a:t>social</a:t>
          </a:r>
          <a:r>
            <a:rPr lang="nl-NL" sz="1000" b="1" kern="1200" dirty="0">
              <a:solidFill>
                <a:srgbClr val="EBBB2C"/>
              </a:solidFill>
            </a:rPr>
            <a:t> media data via OBI4WAN (tussenkomst medewerkers die  steekwoorden en output maken)</a:t>
          </a:r>
        </a:p>
      </dsp:txBody>
      <dsp:txXfrm>
        <a:off x="2078099" y="309855"/>
        <a:ext cx="1695914" cy="1017548"/>
      </dsp:txXfrm>
    </dsp:sp>
    <dsp:sp modelId="{9D5C772C-5FC1-424F-A353-81628DE8743D}">
      <dsp:nvSpPr>
        <dsp:cNvPr id="0" name=""/>
        <dsp:cNvSpPr/>
      </dsp:nvSpPr>
      <dsp:spPr>
        <a:xfrm>
          <a:off x="853123" y="1325604"/>
          <a:ext cx="4150681" cy="359460"/>
        </a:xfrm>
        <a:custGeom>
          <a:avLst/>
          <a:gdLst/>
          <a:ahLst/>
          <a:cxnLst/>
          <a:rect l="0" t="0" r="0" b="0"/>
          <a:pathLst>
            <a:path>
              <a:moveTo>
                <a:pt x="4150681" y="0"/>
              </a:moveTo>
              <a:lnTo>
                <a:pt x="4150681" y="196830"/>
              </a:lnTo>
              <a:lnTo>
                <a:pt x="0" y="196830"/>
              </a:lnTo>
              <a:lnTo>
                <a:pt x="0" y="35946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2824240" y="1503384"/>
        <a:ext cx="208448" cy="3900"/>
      </dsp:txXfrm>
    </dsp:sp>
    <dsp:sp modelId="{363988D8-3A4E-4DB4-ABCB-A7F34D5EF01D}">
      <dsp:nvSpPr>
        <dsp:cNvPr id="0" name=""/>
        <dsp:cNvSpPr/>
      </dsp:nvSpPr>
      <dsp:spPr>
        <a:xfrm>
          <a:off x="4155848" y="309855"/>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a:solidFill>
                <a:srgbClr val="EBBB2C"/>
              </a:solidFill>
            </a:rPr>
            <a:t>Opschonen data (tussenkomst medewerkers op basis van vooraf vastgesteld script)</a:t>
          </a:r>
        </a:p>
      </dsp:txBody>
      <dsp:txXfrm>
        <a:off x="4155848" y="309855"/>
        <a:ext cx="1695914" cy="1017548"/>
      </dsp:txXfrm>
    </dsp:sp>
    <dsp:sp modelId="{A93ECA9B-633F-4F12-AA54-754FEF2FE956}">
      <dsp:nvSpPr>
        <dsp:cNvPr id="0" name=""/>
        <dsp:cNvSpPr/>
      </dsp:nvSpPr>
      <dsp:spPr>
        <a:xfrm>
          <a:off x="1699280" y="2180518"/>
          <a:ext cx="346418" cy="91440"/>
        </a:xfrm>
        <a:custGeom>
          <a:avLst/>
          <a:gdLst/>
          <a:ahLst/>
          <a:cxnLst/>
          <a:rect l="0" t="0" r="0" b="0"/>
          <a:pathLst>
            <a:path>
              <a:moveTo>
                <a:pt x="0" y="45720"/>
              </a:moveTo>
              <a:lnTo>
                <a:pt x="346418"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1863064" y="2224288"/>
        <a:ext cx="18850" cy="3900"/>
      </dsp:txXfrm>
    </dsp:sp>
    <dsp:sp modelId="{7562C66D-2D57-4BD8-8DE0-63148F23A3DE}">
      <dsp:nvSpPr>
        <dsp:cNvPr id="0" name=""/>
        <dsp:cNvSpPr/>
      </dsp:nvSpPr>
      <dsp:spPr>
        <a:xfrm>
          <a:off x="5166" y="1717464"/>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a:solidFill>
                <a:srgbClr val="EBBB2C"/>
              </a:solidFill>
            </a:rPr>
            <a:t>Anonimiseren data (tussenkomst medewerkers op basis van de vastgesteld script)</a:t>
          </a:r>
        </a:p>
      </dsp:txBody>
      <dsp:txXfrm>
        <a:off x="5166" y="1717464"/>
        <a:ext cx="1695914" cy="1017548"/>
      </dsp:txXfrm>
    </dsp:sp>
    <dsp:sp modelId="{93C7F161-15C5-47FD-974D-F3DF7FF7EFA7}">
      <dsp:nvSpPr>
        <dsp:cNvPr id="0" name=""/>
        <dsp:cNvSpPr/>
      </dsp:nvSpPr>
      <dsp:spPr>
        <a:xfrm>
          <a:off x="3772213" y="2180518"/>
          <a:ext cx="359460" cy="91440"/>
        </a:xfrm>
        <a:custGeom>
          <a:avLst/>
          <a:gdLst/>
          <a:ahLst/>
          <a:cxnLst/>
          <a:rect l="0" t="0" r="0" b="0"/>
          <a:pathLst>
            <a:path>
              <a:moveTo>
                <a:pt x="0" y="45720"/>
              </a:moveTo>
              <a:lnTo>
                <a:pt x="359460"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3942191" y="2224288"/>
        <a:ext cx="19503" cy="3900"/>
      </dsp:txXfrm>
    </dsp:sp>
    <dsp:sp modelId="{E31E3632-D4FE-4D1B-92A2-893231FFB6F6}">
      <dsp:nvSpPr>
        <dsp:cNvPr id="0" name=""/>
        <dsp:cNvSpPr/>
      </dsp:nvSpPr>
      <dsp:spPr>
        <a:xfrm>
          <a:off x="2078099" y="1717464"/>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a:solidFill>
                <a:srgbClr val="EBBB2C"/>
              </a:solidFill>
            </a:rPr>
            <a:t>Delen geanonimiseerde data voor gebruik in de cloud (handmatige actie van medewerkers intern)</a:t>
          </a:r>
        </a:p>
      </dsp:txBody>
      <dsp:txXfrm>
        <a:off x="2078099" y="1717464"/>
        <a:ext cx="1695914" cy="1017548"/>
      </dsp:txXfrm>
    </dsp:sp>
    <dsp:sp modelId="{5C7B6632-3964-4923-8108-E60C0B7236AE}">
      <dsp:nvSpPr>
        <dsp:cNvPr id="0" name=""/>
        <dsp:cNvSpPr/>
      </dsp:nvSpPr>
      <dsp:spPr>
        <a:xfrm>
          <a:off x="852462" y="2733212"/>
          <a:ext cx="4159568" cy="356753"/>
        </a:xfrm>
        <a:custGeom>
          <a:avLst/>
          <a:gdLst/>
          <a:ahLst/>
          <a:cxnLst/>
          <a:rect l="0" t="0" r="0" b="0"/>
          <a:pathLst>
            <a:path>
              <a:moveTo>
                <a:pt x="4159568" y="0"/>
              </a:moveTo>
              <a:lnTo>
                <a:pt x="4159568" y="195476"/>
              </a:lnTo>
              <a:lnTo>
                <a:pt x="0" y="195476"/>
              </a:lnTo>
              <a:lnTo>
                <a:pt x="0" y="356753"/>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solidFill>
              <a:srgbClr val="EBBB2C"/>
            </a:solidFill>
          </a:endParaRPr>
        </a:p>
      </dsp:txBody>
      <dsp:txXfrm>
        <a:off x="2827807" y="2909639"/>
        <a:ext cx="208878" cy="3900"/>
      </dsp:txXfrm>
    </dsp:sp>
    <dsp:sp modelId="{00716C4F-21AF-4957-808C-9D65F8D3A9B1}">
      <dsp:nvSpPr>
        <dsp:cNvPr id="0" name=""/>
        <dsp:cNvSpPr/>
      </dsp:nvSpPr>
      <dsp:spPr>
        <a:xfrm>
          <a:off x="4164073" y="1717464"/>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a:solidFill>
                <a:srgbClr val="EBBB2C"/>
              </a:solidFill>
            </a:rPr>
            <a:t>Analyseren data met machine learning (medewerkers op basis van de vastgesteld script)</a:t>
          </a:r>
        </a:p>
      </dsp:txBody>
      <dsp:txXfrm>
        <a:off x="4164073" y="1717464"/>
        <a:ext cx="1695914" cy="1017548"/>
      </dsp:txXfrm>
    </dsp:sp>
    <dsp:sp modelId="{67C25F17-0B04-4584-8A98-989F50B2D8C5}">
      <dsp:nvSpPr>
        <dsp:cNvPr id="0" name=""/>
        <dsp:cNvSpPr/>
      </dsp:nvSpPr>
      <dsp:spPr>
        <a:xfrm>
          <a:off x="4505" y="3122366"/>
          <a:ext cx="1695914" cy="1017548"/>
        </a:xfrm>
        <a:prstGeom prst="rect">
          <a:avLst/>
        </a:prstGeom>
        <a:solidFill>
          <a:srgbClr val="03222D"/>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1" kern="1200">
              <a:solidFill>
                <a:srgbClr val="EBBB2C"/>
              </a:solidFill>
            </a:rPr>
            <a:t>Output en presentatie van resultaten voor stakeholders</a:t>
          </a:r>
        </a:p>
      </dsp:txBody>
      <dsp:txXfrm>
        <a:off x="4505" y="3122366"/>
        <a:ext cx="1695914" cy="101754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nl-NL"/>
          </a:p>
        </p:txBody>
      </p:sp>
      <p:sp>
        <p:nvSpPr>
          <p:cNvPr id="3" name="Tijdelijke aanduiding voor datum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41C0CF4E-68C4-C845-ABEB-452EF741F1DE}" type="datetimeFigureOut">
              <a:rPr lang="nl-NL" smtClean="0"/>
              <a:t>1-6-2023</a:t>
            </a:fld>
            <a:endParaRPr lang="nl-NL"/>
          </a:p>
        </p:txBody>
      </p:sp>
      <p:sp>
        <p:nvSpPr>
          <p:cNvPr id="4" name="Tijdelijke aanduiding voor dia-afbeelding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nl-NL"/>
          </a:p>
        </p:txBody>
      </p:sp>
      <p:sp>
        <p:nvSpPr>
          <p:cNvPr id="5" name="Tijdelijke aanduiding voor notities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04573750-BDD0-CF4F-9763-C31DDE0715C1}" type="slidenum">
              <a:rPr lang="nl-NL" smtClean="0"/>
              <a:t>‹#›</a:t>
            </a:fld>
            <a:endParaRPr lang="nl-NL"/>
          </a:p>
        </p:txBody>
      </p:sp>
    </p:spTree>
    <p:extLst>
      <p:ext uri="{BB962C8B-B14F-4D97-AF65-F5344CB8AC3E}">
        <p14:creationId xmlns:p14="http://schemas.microsoft.com/office/powerpoint/2010/main" val="148012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FC8D57A-1940-2449-8370-F3095B57C72E}" type="slidenum">
              <a:rPr lang="nl-NL" smtClean="0"/>
              <a:t>10</a:t>
            </a:fld>
            <a:endParaRPr lang="nl-NL"/>
          </a:p>
        </p:txBody>
      </p:sp>
    </p:spTree>
    <p:extLst>
      <p:ext uri="{BB962C8B-B14F-4D97-AF65-F5344CB8AC3E}">
        <p14:creationId xmlns:p14="http://schemas.microsoft.com/office/powerpoint/2010/main" val="37652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4573750-BDD0-CF4F-9763-C31DDE0715C1}" type="slidenum">
              <a:rPr lang="nl-NL" smtClean="0"/>
              <a:t>24</a:t>
            </a:fld>
            <a:endParaRPr lang="nl-NL"/>
          </a:p>
        </p:txBody>
      </p:sp>
    </p:spTree>
    <p:extLst>
      <p:ext uri="{BB962C8B-B14F-4D97-AF65-F5344CB8AC3E}">
        <p14:creationId xmlns:p14="http://schemas.microsoft.com/office/powerpoint/2010/main" val="217017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04573750-BDD0-CF4F-9763-C31DDE0715C1}" type="slidenum">
              <a:rPr lang="nl-NL" smtClean="0"/>
              <a:t>27</a:t>
            </a:fld>
            <a:endParaRPr lang="nl-NL"/>
          </a:p>
        </p:txBody>
      </p:sp>
    </p:spTree>
    <p:extLst>
      <p:ext uri="{BB962C8B-B14F-4D97-AF65-F5344CB8AC3E}">
        <p14:creationId xmlns:p14="http://schemas.microsoft.com/office/powerpoint/2010/main" val="150954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4573750-BDD0-CF4F-9763-C31DDE0715C1}" type="slidenum">
              <a:rPr lang="nl-NL" smtClean="0"/>
              <a:t>31</a:t>
            </a:fld>
            <a:endParaRPr lang="nl-NL"/>
          </a:p>
        </p:txBody>
      </p:sp>
    </p:spTree>
    <p:extLst>
      <p:ext uri="{BB962C8B-B14F-4D97-AF65-F5344CB8AC3E}">
        <p14:creationId xmlns:p14="http://schemas.microsoft.com/office/powerpoint/2010/main" val="357744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2AAC6-277A-1840-A327-C8E023FA63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37228DC-7982-A84A-8A2D-7FC915BB6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313B8A-61E9-3944-9576-345C65FE5516}"/>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C855A8A6-5E6C-8049-9ADB-F5BB80AC16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C87166-F448-F448-ACD5-B1F0E1092327}"/>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356341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F40C4-E5A9-7B44-A0E0-BB054335B2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390490A-1956-CF4B-9EFB-F186441E265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20C2A2-8FF6-7E48-9BBD-5790B09FB0A4}"/>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C774071E-B199-AA4B-8F63-140AC2EC21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65FD28-07B0-DC4D-9817-8F0ED6DBE96A}"/>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1725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1C6634F-A6C4-AC42-9A04-E69C196BC5C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7100C7F-68B6-0343-8754-FAB45479A8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5A4765-8F57-6B4C-9D89-DB42E1BC6302}"/>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57003BD0-3083-AB45-9581-9C96B3C693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194DC7-6765-4849-B3DA-F96312F5E17A}"/>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125030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E0551-42A2-D34F-9710-411CE5BA4A1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7DB8031-378D-424D-8DFA-551CAEEC14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1B50F05-B86E-DF40-BEE7-D8EB61B29B20}"/>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1C809177-A964-1942-8BA3-B6BF0AF9E3F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BF94E3-AF76-E244-94BB-B0B8D62E789C}"/>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295964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FABB3-2A20-D24A-A3A5-56AE59413AB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119A396-37FB-2242-98F2-595D6128D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02916F9-AA12-0749-A989-66363FCBBD1C}"/>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99D65A7D-A6D1-F64B-9A72-457AE81ED0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083101A-C5D2-3D4C-9D70-1508211B9D81}"/>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265358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E5955-E551-9846-95B9-E885E7AA633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A187F5-F09B-BE4D-ABE6-D9C22A2140A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9088B68-0EA1-3045-9E27-54F01885B79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81E5EEB-E44C-A242-AAFF-E9CAB2E72794}"/>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3C67B22D-79F4-7D44-A60C-B263B15B30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13CC73B-A1EC-7543-A96F-95DA8B4111B2}"/>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295683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46F78-563B-3648-96A0-C83BF465350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25F421B-C3AC-AC40-B224-FD7BE2148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435894D-6310-714E-8558-F7BCBAFFB7B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754A289-8979-F84C-AA14-6D64640E3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AC1C151-4B73-464A-B71B-FCD9FF7F1F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4C71FB2-5E79-0A47-954D-D50CBA9B29D7}"/>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8" name="Tijdelijke aanduiding voor voettekst 7">
            <a:extLst>
              <a:ext uri="{FF2B5EF4-FFF2-40B4-BE49-F238E27FC236}">
                <a16:creationId xmlns:a16="http://schemas.microsoft.com/office/drawing/2014/main" id="{741A4B0B-06CE-DC46-A117-B7314B76CB2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B7130E9-1AF7-7E4B-9DE4-934933372A04}"/>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1572775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BF7EC-5F4C-2F47-BB84-5D0B51A8CD6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C484D1-9B2C-D24B-8A33-0261A46BB4BD}"/>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4" name="Tijdelijke aanduiding voor voettekst 3">
            <a:extLst>
              <a:ext uri="{FF2B5EF4-FFF2-40B4-BE49-F238E27FC236}">
                <a16:creationId xmlns:a16="http://schemas.microsoft.com/office/drawing/2014/main" id="{D94FF83D-B310-BB46-A912-C7A2C9BAABE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292C34F-DE28-C746-BB38-A5917DD2B96B}"/>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212778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AB466E2-48A5-4840-8CE2-BE4A96C3289D}"/>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3" name="Tijdelijke aanduiding voor voettekst 2">
            <a:extLst>
              <a:ext uri="{FF2B5EF4-FFF2-40B4-BE49-F238E27FC236}">
                <a16:creationId xmlns:a16="http://schemas.microsoft.com/office/drawing/2014/main" id="{BE0C7259-A82E-154C-B8AB-0461194287E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4FB12EE-4F8A-3947-9DA7-4B7F90D672E6}"/>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418922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EF624-F6A3-1D41-AB01-D3FF3432B39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D4345D9-519B-FE4F-BD07-F9D083F40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15F1081-0528-CC49-99FA-6BB453DCB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63E03-C54F-B842-8C6F-8C411E0621EE}"/>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B6E8247C-B209-8D4C-8BC4-20F935C81C9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AA24856-B96B-C044-A44D-5966DB21B55E}"/>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346926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078EC-583B-A049-8C89-E0F9634A3A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52F5BFF-F474-BF4E-B0F6-213472CA8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46ED5D0-3433-5D4B-9616-14AA1046F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741B719-6230-114C-B712-037CA5DD482A}"/>
              </a:ext>
            </a:extLst>
          </p:cNvPr>
          <p:cNvSpPr>
            <a:spLocks noGrp="1"/>
          </p:cNvSpPr>
          <p:nvPr>
            <p:ph type="dt" sz="half" idx="10"/>
          </p:nvPr>
        </p:nvSpPr>
        <p:spPr/>
        <p:txBody>
          <a:bodyPr/>
          <a:lstStyle/>
          <a:p>
            <a:fld id="{23447069-1AB8-124A-AFBB-AC9EAF55AB81}" type="datetimeFigureOut">
              <a:rPr lang="nl-NL" smtClean="0"/>
              <a:t>1-6-2023</a:t>
            </a:fld>
            <a:endParaRPr lang="nl-NL"/>
          </a:p>
        </p:txBody>
      </p:sp>
      <p:sp>
        <p:nvSpPr>
          <p:cNvPr id="6" name="Tijdelijke aanduiding voor voettekst 5">
            <a:extLst>
              <a:ext uri="{FF2B5EF4-FFF2-40B4-BE49-F238E27FC236}">
                <a16:creationId xmlns:a16="http://schemas.microsoft.com/office/drawing/2014/main" id="{05C6BD2F-6EA6-7642-B678-6E7DE19A27C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270F06-9696-C643-B31C-E751D9CA205A}"/>
              </a:ext>
            </a:extLst>
          </p:cNvPr>
          <p:cNvSpPr>
            <a:spLocks noGrp="1"/>
          </p:cNvSpPr>
          <p:nvPr>
            <p:ph type="sldNum" sz="quarter" idx="12"/>
          </p:nvPr>
        </p:nvSpPr>
        <p:spPr/>
        <p:txBody>
          <a:bodyPr/>
          <a:lstStyle/>
          <a:p>
            <a:fld id="{D64579A2-D9D5-B44E-9677-028FBCB8BE2E}" type="slidenum">
              <a:rPr lang="nl-NL" smtClean="0"/>
              <a:t>‹#›</a:t>
            </a:fld>
            <a:endParaRPr lang="nl-NL"/>
          </a:p>
        </p:txBody>
      </p:sp>
    </p:spTree>
    <p:extLst>
      <p:ext uri="{BB962C8B-B14F-4D97-AF65-F5344CB8AC3E}">
        <p14:creationId xmlns:p14="http://schemas.microsoft.com/office/powerpoint/2010/main" val="1508800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F1F8FF2-6E53-644F-8092-25AB32428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A2DCA2F-4C70-BF42-9DCA-F9AC3B347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760C5C-1C1D-EF49-BD63-D75121124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47069-1AB8-124A-AFBB-AC9EAF55AB81}" type="datetimeFigureOut">
              <a:rPr lang="nl-NL" smtClean="0"/>
              <a:t>1-6-2023</a:t>
            </a:fld>
            <a:endParaRPr lang="nl-NL"/>
          </a:p>
        </p:txBody>
      </p:sp>
      <p:sp>
        <p:nvSpPr>
          <p:cNvPr id="5" name="Tijdelijke aanduiding voor voettekst 4">
            <a:extLst>
              <a:ext uri="{FF2B5EF4-FFF2-40B4-BE49-F238E27FC236}">
                <a16:creationId xmlns:a16="http://schemas.microsoft.com/office/drawing/2014/main" id="{BD4DE713-8B81-994F-AB16-EC49EB8CA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DD69BB1-2FB2-5E4E-9D3E-CE8691421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579A2-D9D5-B44E-9677-028FBCB8BE2E}" type="slidenum">
              <a:rPr lang="nl-NL" smtClean="0"/>
              <a:t>‹#›</a:t>
            </a:fld>
            <a:endParaRPr lang="nl-NL"/>
          </a:p>
        </p:txBody>
      </p:sp>
    </p:spTree>
    <p:extLst>
      <p:ext uri="{BB962C8B-B14F-4D97-AF65-F5344CB8AC3E}">
        <p14:creationId xmlns:p14="http://schemas.microsoft.com/office/powerpoint/2010/main" val="514063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app.powerbi.com/groups/me/reports/80e45fe9-4fcd-491e-9318-8ed842337954/?pbi_source=PowerPoi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pp.powerbi.com/groups/me/reports/80e45fe9-4fcd-491e-9318-8ed842337954/?pbi_source=PowerPoin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datafriesland.nl/data-events/"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datafriesland.nl/wp-content/uploads/2022/05/20220518%20DF%20Introductie%20DataFryslan%20NL%20DEF.mp4" TargetMode="External"/><Relationship Id="rId4" Type="http://schemas.openxmlformats.org/officeDocument/2006/relationships/hyperlink" Target="https://www.datafriesland.nl/analytic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schermopname, water, Lang haar, meisje&#10;&#10;Automatisch gegenereerde beschrijving">
            <a:extLst>
              <a:ext uri="{FF2B5EF4-FFF2-40B4-BE49-F238E27FC236}">
                <a16:creationId xmlns:a16="http://schemas.microsoft.com/office/drawing/2014/main" id="{E5D67B02-8604-1677-1BD5-B1DE961672FA}"/>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7434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63D4384-A498-A742-A40A-6150C5BF341D}"/>
              </a:ext>
            </a:extLst>
          </p:cNvPr>
          <p:cNvPicPr>
            <a:picLocks noChangeAspect="1"/>
          </p:cNvPicPr>
          <p:nvPr/>
        </p:nvPicPr>
        <p:blipFill>
          <a:blip r:embed="rId3"/>
          <a:stretch>
            <a:fillRect/>
          </a:stretch>
        </p:blipFill>
        <p:spPr>
          <a:xfrm>
            <a:off x="831178" y="227605"/>
            <a:ext cx="10529643" cy="6402789"/>
          </a:xfrm>
          <a:prstGeom prst="rect">
            <a:avLst/>
          </a:prstGeom>
        </p:spPr>
      </p:pic>
      <p:pic>
        <p:nvPicPr>
          <p:cNvPr id="2" name="Afbeelding 2" descr="Afbeelding met Lettertype, tekst, grafische vormgeving, Graphics&#10;&#10;Automatisch gegenereerde beschrijving">
            <a:extLst>
              <a:ext uri="{FF2B5EF4-FFF2-40B4-BE49-F238E27FC236}">
                <a16:creationId xmlns:a16="http://schemas.microsoft.com/office/drawing/2014/main" id="{08B1CF88-715B-036D-CFAC-2ED0DA62113E}"/>
              </a:ext>
            </a:extLst>
          </p:cNvPr>
          <p:cNvPicPr>
            <a:picLocks noChangeAspect="1"/>
          </p:cNvPicPr>
          <p:nvPr/>
        </p:nvPicPr>
        <p:blipFill>
          <a:blip r:embed="rId4"/>
          <a:stretch>
            <a:fillRect/>
          </a:stretch>
        </p:blipFill>
        <p:spPr>
          <a:xfrm>
            <a:off x="488595" y="375400"/>
            <a:ext cx="2825919" cy="970642"/>
          </a:xfrm>
          <a:prstGeom prst="rect">
            <a:avLst/>
          </a:prstGeom>
        </p:spPr>
      </p:pic>
    </p:spTree>
    <p:extLst>
      <p:ext uri="{BB962C8B-B14F-4D97-AF65-F5344CB8AC3E}">
        <p14:creationId xmlns:p14="http://schemas.microsoft.com/office/powerpoint/2010/main" val="1524684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tekst, donker&#10;&#10;Automatisch gegenereerde beschrijving">
            <a:extLst>
              <a:ext uri="{FF2B5EF4-FFF2-40B4-BE49-F238E27FC236}">
                <a16:creationId xmlns:a16="http://schemas.microsoft.com/office/drawing/2014/main" id="{F52873F7-FBDD-50AB-9E6E-CD290DDADF73}"/>
              </a:ext>
            </a:extLst>
          </p:cNvPr>
          <p:cNvPicPr>
            <a:picLocks noChangeAspect="1"/>
          </p:cNvPicPr>
          <p:nvPr/>
        </p:nvPicPr>
        <p:blipFill>
          <a:blip r:embed="rId2"/>
          <a:stretch>
            <a:fillRect/>
          </a:stretch>
        </p:blipFill>
        <p:spPr>
          <a:xfrm>
            <a:off x="1510759" y="1010355"/>
            <a:ext cx="9170481" cy="5571067"/>
          </a:xfrm>
          <a:prstGeom prst="rect">
            <a:avLst/>
          </a:prstGeom>
        </p:spPr>
      </p:pic>
      <p:pic>
        <p:nvPicPr>
          <p:cNvPr id="4" name="Afbeelding 2" descr="Afbeelding met Lettertype, tekst, grafische vormgeving, Graphics&#10;&#10;Automatisch gegenereerde beschrijving">
            <a:extLst>
              <a:ext uri="{FF2B5EF4-FFF2-40B4-BE49-F238E27FC236}">
                <a16:creationId xmlns:a16="http://schemas.microsoft.com/office/drawing/2014/main" id="{7CE55641-EC17-3469-5AE8-562B53FF4619}"/>
              </a:ext>
            </a:extLst>
          </p:cNvPr>
          <p:cNvPicPr>
            <a:picLocks noChangeAspect="1"/>
          </p:cNvPicPr>
          <p:nvPr/>
        </p:nvPicPr>
        <p:blipFill>
          <a:blip r:embed="rId3"/>
          <a:stretch>
            <a:fillRect/>
          </a:stretch>
        </p:blipFill>
        <p:spPr>
          <a:xfrm>
            <a:off x="192284" y="203837"/>
            <a:ext cx="1561867" cy="540184"/>
          </a:xfrm>
          <a:prstGeom prst="rect">
            <a:avLst/>
          </a:prstGeom>
        </p:spPr>
      </p:pic>
    </p:spTree>
    <p:extLst>
      <p:ext uri="{BB962C8B-B14F-4D97-AF65-F5344CB8AC3E}">
        <p14:creationId xmlns:p14="http://schemas.microsoft.com/office/powerpoint/2010/main" val="233671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tekst&#10;&#10;Automatisch gegenereerde beschrijving">
            <a:extLst>
              <a:ext uri="{FF2B5EF4-FFF2-40B4-BE49-F238E27FC236}">
                <a16:creationId xmlns:a16="http://schemas.microsoft.com/office/drawing/2014/main" id="{32029A30-BEF9-591A-F29D-8CAC5CBD8706}"/>
              </a:ext>
            </a:extLst>
          </p:cNvPr>
          <p:cNvPicPr>
            <a:picLocks noChangeAspect="1"/>
          </p:cNvPicPr>
          <p:nvPr/>
        </p:nvPicPr>
        <p:blipFill rotWithShape="1">
          <a:blip r:embed="rId2"/>
          <a:srcRect b="26014"/>
          <a:stretch/>
        </p:blipFill>
        <p:spPr>
          <a:xfrm>
            <a:off x="838199" y="1102042"/>
            <a:ext cx="10515602" cy="5387693"/>
          </a:xfrm>
          <a:prstGeom prst="rect">
            <a:avLst/>
          </a:prstGeom>
        </p:spPr>
      </p:pic>
      <p:pic>
        <p:nvPicPr>
          <p:cNvPr id="4" name="Afbeelding 2" descr="Afbeelding met Lettertype, tekst, grafische vormgeving, Graphics&#10;&#10;Automatisch gegenereerde beschrijving">
            <a:extLst>
              <a:ext uri="{FF2B5EF4-FFF2-40B4-BE49-F238E27FC236}">
                <a16:creationId xmlns:a16="http://schemas.microsoft.com/office/drawing/2014/main" id="{10A2E179-1D4B-B65C-13E7-BA02A6327639}"/>
              </a:ext>
            </a:extLst>
          </p:cNvPr>
          <p:cNvPicPr>
            <a:picLocks noChangeAspect="1"/>
          </p:cNvPicPr>
          <p:nvPr/>
        </p:nvPicPr>
        <p:blipFill>
          <a:blip r:embed="rId3"/>
          <a:stretch>
            <a:fillRect/>
          </a:stretch>
        </p:blipFill>
        <p:spPr>
          <a:xfrm>
            <a:off x="192284" y="203837"/>
            <a:ext cx="1561867" cy="540184"/>
          </a:xfrm>
          <a:prstGeom prst="rect">
            <a:avLst/>
          </a:prstGeom>
        </p:spPr>
      </p:pic>
    </p:spTree>
    <p:extLst>
      <p:ext uri="{BB962C8B-B14F-4D97-AF65-F5344CB8AC3E}">
        <p14:creationId xmlns:p14="http://schemas.microsoft.com/office/powerpoint/2010/main" val="977345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C9B9A318-E3EA-D020-BD4B-D7BACB758A93}"/>
              </a:ext>
            </a:extLst>
          </p:cNvPr>
          <p:cNvPicPr>
            <a:picLocks noChangeAspect="1"/>
          </p:cNvPicPr>
          <p:nvPr/>
        </p:nvPicPr>
        <p:blipFill>
          <a:blip r:embed="rId2"/>
          <a:stretch>
            <a:fillRect/>
          </a:stretch>
        </p:blipFill>
        <p:spPr>
          <a:xfrm>
            <a:off x="192284" y="203837"/>
            <a:ext cx="1561867" cy="540184"/>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A1F5249C-77F4-84A8-8F25-D53554871B1B}"/>
              </a:ext>
            </a:extLst>
          </p:cNvPr>
          <p:cNvPicPr>
            <a:picLocks noChangeAspect="1"/>
          </p:cNvPicPr>
          <p:nvPr/>
        </p:nvPicPr>
        <p:blipFill>
          <a:blip r:embed="rId3"/>
          <a:stretch>
            <a:fillRect/>
          </a:stretch>
        </p:blipFill>
        <p:spPr>
          <a:xfrm>
            <a:off x="4092499" y="1090842"/>
            <a:ext cx="2682155" cy="4114800"/>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FE85C80A-C301-76AB-F5E9-7195A38CE761}"/>
              </a:ext>
            </a:extLst>
          </p:cNvPr>
          <p:cNvPicPr>
            <a:picLocks noChangeAspect="1"/>
          </p:cNvPicPr>
          <p:nvPr/>
        </p:nvPicPr>
        <p:blipFill>
          <a:blip r:embed="rId4"/>
          <a:stretch>
            <a:fillRect/>
          </a:stretch>
        </p:blipFill>
        <p:spPr>
          <a:xfrm>
            <a:off x="8322776" y="1091375"/>
            <a:ext cx="1947832" cy="4982633"/>
          </a:xfrm>
          <a:prstGeom prst="rect">
            <a:avLst/>
          </a:prstGeom>
        </p:spPr>
      </p:pic>
    </p:spTree>
    <p:extLst>
      <p:ext uri="{BB962C8B-B14F-4D97-AF65-F5344CB8AC3E}">
        <p14:creationId xmlns:p14="http://schemas.microsoft.com/office/powerpoint/2010/main" val="164979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85962D80-C4DE-371F-62A2-74DD01B24B6A}"/>
              </a:ext>
            </a:extLst>
          </p:cNvPr>
          <p:cNvPicPr>
            <a:picLocks noChangeAspect="1"/>
          </p:cNvPicPr>
          <p:nvPr/>
        </p:nvPicPr>
        <p:blipFill>
          <a:blip r:embed="rId2"/>
          <a:stretch>
            <a:fillRect/>
          </a:stretch>
        </p:blipFill>
        <p:spPr>
          <a:xfrm>
            <a:off x="192284" y="203837"/>
            <a:ext cx="1561867" cy="540184"/>
          </a:xfrm>
          <a:prstGeom prst="rect">
            <a:avLst/>
          </a:prstGeom>
        </p:spPr>
      </p:pic>
      <p:pic>
        <p:nvPicPr>
          <p:cNvPr id="4" name="Afbeelding 4" descr="Afbeelding met tekst&#10;&#10;Automatisch gegenereerde beschrijving">
            <a:extLst>
              <a:ext uri="{FF2B5EF4-FFF2-40B4-BE49-F238E27FC236}">
                <a16:creationId xmlns:a16="http://schemas.microsoft.com/office/drawing/2014/main" id="{878B5942-790F-0F8A-9D0D-538EA0A2A84F}"/>
              </a:ext>
            </a:extLst>
          </p:cNvPr>
          <p:cNvPicPr>
            <a:picLocks noChangeAspect="1"/>
          </p:cNvPicPr>
          <p:nvPr/>
        </p:nvPicPr>
        <p:blipFill>
          <a:blip r:embed="rId3"/>
          <a:stretch>
            <a:fillRect/>
          </a:stretch>
        </p:blipFill>
        <p:spPr>
          <a:xfrm>
            <a:off x="5408765" y="197183"/>
            <a:ext cx="1726581" cy="5420077"/>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B70165B7-C4D1-BA2D-F8CA-229970D30ABD}"/>
              </a:ext>
            </a:extLst>
          </p:cNvPr>
          <p:cNvPicPr>
            <a:picLocks noChangeAspect="1"/>
          </p:cNvPicPr>
          <p:nvPr/>
        </p:nvPicPr>
        <p:blipFill>
          <a:blip r:embed="rId4"/>
          <a:stretch>
            <a:fillRect/>
          </a:stretch>
        </p:blipFill>
        <p:spPr>
          <a:xfrm>
            <a:off x="8189217" y="197183"/>
            <a:ext cx="1137583" cy="6372577"/>
          </a:xfrm>
          <a:prstGeom prst="rect">
            <a:avLst/>
          </a:prstGeom>
        </p:spPr>
      </p:pic>
    </p:spTree>
    <p:extLst>
      <p:ext uri="{BB962C8B-B14F-4D97-AF65-F5344CB8AC3E}">
        <p14:creationId xmlns:p14="http://schemas.microsoft.com/office/powerpoint/2010/main" val="2217878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Symmetrie, patroon, geel, kunst&#10;&#10;Automatisch gegenereerde beschrijving">
            <a:extLst>
              <a:ext uri="{FF2B5EF4-FFF2-40B4-BE49-F238E27FC236}">
                <a16:creationId xmlns:a16="http://schemas.microsoft.com/office/drawing/2014/main" id="{37755004-9424-085F-3DA7-3EF2C54E9941}"/>
              </a:ext>
            </a:extLst>
          </p:cNvPr>
          <p:cNvPicPr>
            <a:picLocks noChangeAspect="1"/>
          </p:cNvPicPr>
          <p:nvPr/>
        </p:nvPicPr>
        <p:blipFill>
          <a:blip r:embed="rId2"/>
          <a:stretch>
            <a:fillRect/>
          </a:stretch>
        </p:blipFill>
        <p:spPr>
          <a:xfrm>
            <a:off x="2158853" y="643466"/>
            <a:ext cx="7874294" cy="5571067"/>
          </a:xfrm>
          <a:prstGeom prst="rect">
            <a:avLst/>
          </a:prstGeom>
        </p:spPr>
      </p:pic>
      <p:pic>
        <p:nvPicPr>
          <p:cNvPr id="2" name="Afbeelding 2" descr="Afbeelding met Lettertype, tekst, grafische vormgeving, Graphics&#10;&#10;Automatisch gegenereerde beschrijving">
            <a:extLst>
              <a:ext uri="{FF2B5EF4-FFF2-40B4-BE49-F238E27FC236}">
                <a16:creationId xmlns:a16="http://schemas.microsoft.com/office/drawing/2014/main" id="{295FDAB4-BBD7-BDAC-01A0-2496B47F7043}"/>
              </a:ext>
            </a:extLst>
          </p:cNvPr>
          <p:cNvPicPr>
            <a:picLocks noChangeAspect="1"/>
          </p:cNvPicPr>
          <p:nvPr/>
        </p:nvPicPr>
        <p:blipFill>
          <a:blip r:embed="rId3"/>
          <a:stretch>
            <a:fillRect/>
          </a:stretch>
        </p:blipFill>
        <p:spPr>
          <a:xfrm>
            <a:off x="56953" y="119821"/>
            <a:ext cx="4191197" cy="1439585"/>
          </a:xfrm>
          <a:prstGeom prst="rect">
            <a:avLst/>
          </a:prstGeom>
        </p:spPr>
      </p:pic>
    </p:spTree>
    <p:extLst>
      <p:ext uri="{BB962C8B-B14F-4D97-AF65-F5344CB8AC3E}">
        <p14:creationId xmlns:p14="http://schemas.microsoft.com/office/powerpoint/2010/main" val="3029434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B65286EB-9CC3-B79F-9760-7146A41AC547}"/>
              </a:ext>
            </a:extLst>
          </p:cNvPr>
          <p:cNvPicPr>
            <a:picLocks noChangeAspect="1"/>
          </p:cNvPicPr>
          <p:nvPr/>
        </p:nvPicPr>
        <p:blipFill>
          <a:blip r:embed="rId2"/>
          <a:stretch>
            <a:fillRect/>
          </a:stretch>
        </p:blipFill>
        <p:spPr>
          <a:xfrm>
            <a:off x="192284" y="203837"/>
            <a:ext cx="1561867" cy="540184"/>
          </a:xfrm>
          <a:prstGeom prst="rect">
            <a:avLst/>
          </a:prstGeom>
        </p:spPr>
      </p:pic>
      <p:pic>
        <p:nvPicPr>
          <p:cNvPr id="4" name="Afbeelding 4" descr="Afbeelding met diagram&#10;&#10;Automatisch gegenereerde beschrijving">
            <a:extLst>
              <a:ext uri="{FF2B5EF4-FFF2-40B4-BE49-F238E27FC236}">
                <a16:creationId xmlns:a16="http://schemas.microsoft.com/office/drawing/2014/main" id="{6C2E9757-CC6C-876F-50A7-84218ED75121}"/>
              </a:ext>
            </a:extLst>
          </p:cNvPr>
          <p:cNvPicPr>
            <a:picLocks noChangeAspect="1"/>
          </p:cNvPicPr>
          <p:nvPr/>
        </p:nvPicPr>
        <p:blipFill>
          <a:blip r:embed="rId3"/>
          <a:stretch>
            <a:fillRect/>
          </a:stretch>
        </p:blipFill>
        <p:spPr>
          <a:xfrm>
            <a:off x="2927230" y="743551"/>
            <a:ext cx="2254370" cy="3128031"/>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F4DCE4B6-113D-4A4B-4FDD-314DCF5E02FA}"/>
              </a:ext>
            </a:extLst>
          </p:cNvPr>
          <p:cNvPicPr>
            <a:picLocks noChangeAspect="1"/>
          </p:cNvPicPr>
          <p:nvPr/>
        </p:nvPicPr>
        <p:blipFill>
          <a:blip r:embed="rId4"/>
          <a:stretch>
            <a:fillRect/>
          </a:stretch>
        </p:blipFill>
        <p:spPr>
          <a:xfrm>
            <a:off x="6682322" y="738996"/>
            <a:ext cx="2507959" cy="4114800"/>
          </a:xfrm>
          <a:prstGeom prst="rect">
            <a:avLst/>
          </a:prstGeom>
        </p:spPr>
      </p:pic>
    </p:spTree>
    <p:extLst>
      <p:ext uri="{BB962C8B-B14F-4D97-AF65-F5344CB8AC3E}">
        <p14:creationId xmlns:p14="http://schemas.microsoft.com/office/powerpoint/2010/main" val="3925966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323987"/>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(organisatie) keuzes hebben we gemaakt én maken we om Fryslân te verrijken met waarde(n)? </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Best </a:t>
            </a:r>
            <a:r>
              <a:rPr lang="nl-NL" sz="2400" dirty="0" err="1">
                <a:solidFill>
                  <a:srgbClr val="FFFF00"/>
                </a:solidFill>
                <a:latin typeface="Arial" panose="020B0604020202020204" pitchFamily="34" charset="0"/>
                <a:cs typeface="Arial" panose="020B0604020202020204" pitchFamily="34" charset="0"/>
              </a:rPr>
              <a:t>practices</a:t>
            </a:r>
            <a:r>
              <a:rPr lang="nl-NL" sz="2400" dirty="0">
                <a:solidFill>
                  <a:srgbClr val="FFFF00"/>
                </a:solidFill>
                <a:latin typeface="Arial" panose="020B0604020202020204" pitchFamily="34" charset="0"/>
                <a:cs typeface="Arial" panose="020B0604020202020204" pitchFamily="34" charset="0"/>
              </a:rPr>
              <a:t> en A.I voorbeelden </a:t>
            </a:r>
          </a:p>
          <a:p>
            <a:pPr lvl="1"/>
            <a:r>
              <a:rPr lang="nl-NL" sz="2400" dirty="0">
                <a:solidFill>
                  <a:srgbClr val="FFFF00"/>
                </a:solidFill>
                <a:latin typeface="Arial" panose="020B0604020202020204" pitchFamily="34" charset="0"/>
                <a:cs typeface="Arial" panose="020B0604020202020204" pitchFamily="34" charset="0"/>
              </a:rPr>
              <a:t>-  </a:t>
            </a:r>
            <a:r>
              <a:rPr lang="nl-NL" i="1" dirty="0">
                <a:solidFill>
                  <a:srgbClr val="FFFF00"/>
                </a:solidFill>
                <a:latin typeface="Arial" panose="020B0604020202020204" pitchFamily="34" charset="0"/>
                <a:cs typeface="Arial" panose="020B0604020202020204" pitchFamily="34" charset="0"/>
              </a:rPr>
              <a:t>aan de hand van ‘instructie van de sprekers</a:t>
            </a:r>
            <a:endParaRPr lang="nl-NL" sz="2400" dirty="0">
              <a:solidFill>
                <a:srgbClr val="FFFF00"/>
              </a:solidFill>
              <a:latin typeface="Arial" panose="020B0604020202020204" pitchFamily="34" charset="0"/>
              <a:cs typeface="Arial" panose="020B0604020202020204" pitchFamily="34" charset="0"/>
            </a:endParaRP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Nabrander &amp; discussie</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endParaRPr lang="en-NL" dirty="0"/>
          </a:p>
        </p:txBody>
      </p:sp>
    </p:spTree>
    <p:extLst>
      <p:ext uri="{BB962C8B-B14F-4D97-AF65-F5344CB8AC3E}">
        <p14:creationId xmlns:p14="http://schemas.microsoft.com/office/powerpoint/2010/main" val="3272446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693319"/>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problemen en oplossingen ben je tegengekomen rondom standaarden en processen?</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Welke impact heeft het project op cultuur en mens?</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Hoe helpt de organisatie je bij je dataoplossing?</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In hoeverre heeft het dataproject bijgedragen aan de vooraf gestelde ambitie?</a:t>
            </a:r>
          </a:p>
          <a:p>
            <a:pPr marL="342900" indent="-342900">
              <a:buAutoNum type="arabicPeriod"/>
            </a:pPr>
            <a:endParaRPr lang="en-NL" dirty="0"/>
          </a:p>
        </p:txBody>
      </p:sp>
    </p:spTree>
    <p:extLst>
      <p:ext uri="{BB962C8B-B14F-4D97-AF65-F5344CB8AC3E}">
        <p14:creationId xmlns:p14="http://schemas.microsoft.com/office/powerpoint/2010/main" val="298367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693319"/>
          </a:xfrm>
          <a:prstGeom prst="rect">
            <a:avLst/>
          </a:prstGeom>
          <a:noFill/>
        </p:spPr>
        <p:txBody>
          <a:bodyPr wrap="square" rtlCol="0">
            <a:spAutoFit/>
          </a:bodyPr>
          <a:lstStyle/>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Welke problemen en oplossingen ben je tegengekomen rondom standaarden en processen?</a:t>
            </a:r>
          </a:p>
          <a:p>
            <a:pPr marL="342900" indent="-342900">
              <a:buAutoNum type="arabicPeriod"/>
            </a:pPr>
            <a:endParaRPr lang="nl-NL" sz="2400" dirty="0">
              <a:solidFill>
                <a:srgbClr val="FFFF00"/>
              </a:solidFill>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Welke impact heeft het project op cultuur en mens?</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Hoe helpt de organisatie je bij je dataoplossing?</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In hoeverre heeft het dataproject bijgedragen aan de vooraf gestelde ambitie?</a:t>
            </a:r>
          </a:p>
          <a:p>
            <a:pPr marL="342900" indent="-342900">
              <a:buAutoNum type="arabicPeriod"/>
            </a:pPr>
            <a:endParaRPr lang="en-NL" dirty="0"/>
          </a:p>
        </p:txBody>
      </p:sp>
    </p:spTree>
    <p:extLst>
      <p:ext uri="{BB962C8B-B14F-4D97-AF65-F5344CB8AC3E}">
        <p14:creationId xmlns:p14="http://schemas.microsoft.com/office/powerpoint/2010/main" val="280905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schermopname, Menselijk gezicht, Lang haar, muziek&#10;&#10;Automatisch gegenereerde beschrijving">
            <a:extLst>
              <a:ext uri="{FF2B5EF4-FFF2-40B4-BE49-F238E27FC236}">
                <a16:creationId xmlns:a16="http://schemas.microsoft.com/office/drawing/2014/main" id="{E8339CF6-4FCB-3B45-2541-FA22420DBC6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kstvak 3">
            <a:extLst>
              <a:ext uri="{FF2B5EF4-FFF2-40B4-BE49-F238E27FC236}">
                <a16:creationId xmlns:a16="http://schemas.microsoft.com/office/drawing/2014/main" id="{6FBB8062-13AA-5950-AEFF-C98C8F50BBF7}"/>
              </a:ext>
            </a:extLst>
          </p:cNvPr>
          <p:cNvSpPr txBox="1"/>
          <p:nvPr/>
        </p:nvSpPr>
        <p:spPr>
          <a:xfrm>
            <a:off x="926511" y="3112593"/>
            <a:ext cx="5752848" cy="3745407"/>
          </a:xfrm>
          <a:prstGeom prst="rect">
            <a:avLst/>
          </a:prstGeom>
          <a:noFill/>
        </p:spPr>
        <p:txBody>
          <a:bodyPr wrap="square" lIns="91440" tIns="45720" rIns="91440" bIns="45720" rtlCol="0" anchor="t">
            <a:noAutofit/>
          </a:bodyPr>
          <a:lstStyle/>
          <a:p>
            <a:pPr>
              <a:lnSpc>
                <a:spcPct val="150000"/>
              </a:lnSpc>
            </a:pPr>
            <a:r>
              <a:rPr lang="nl-NL" sz="4000" dirty="0">
                <a:solidFill>
                  <a:srgbClr val="02232C"/>
                </a:solidFill>
                <a:latin typeface="VolvoBroad"/>
                <a:cs typeface="VolvoBroad" panose="020B0806020102060101" pitchFamily="34" charset="0"/>
              </a:rPr>
              <a:t>Hoe eet jij je </a:t>
            </a:r>
            <a:r>
              <a:rPr lang="nl-NL" sz="4000" dirty="0" err="1">
                <a:solidFill>
                  <a:srgbClr val="02232C"/>
                </a:solidFill>
                <a:latin typeface="VolvoBroad"/>
                <a:cs typeface="VolvoBroad" panose="020B0806020102060101" pitchFamily="34" charset="0"/>
              </a:rPr>
              <a:t>datA</a:t>
            </a:r>
            <a:r>
              <a:rPr lang="nl-NL" sz="4000" dirty="0">
                <a:solidFill>
                  <a:srgbClr val="02232C"/>
                </a:solidFill>
                <a:latin typeface="VolvoBroad"/>
                <a:cs typeface="VolvoBroad" panose="020B0806020102060101" pitchFamily="34" charset="0"/>
              </a:rPr>
              <a:t>?</a:t>
            </a:r>
          </a:p>
          <a:p>
            <a:pPr>
              <a:lnSpc>
                <a:spcPct val="150000"/>
              </a:lnSpc>
            </a:pPr>
            <a:r>
              <a:rPr lang="nl-NL" sz="4000" dirty="0">
                <a:solidFill>
                  <a:schemeClr val="bg1"/>
                </a:solidFill>
                <a:latin typeface="VolvoBroad"/>
                <a:cs typeface="VolvoBroad" panose="020B0806020102060101" pitchFamily="34" charset="0"/>
              </a:rPr>
              <a:t>7 juni 2023</a:t>
            </a:r>
          </a:p>
          <a:p>
            <a:pPr>
              <a:lnSpc>
                <a:spcPct val="150000"/>
              </a:lnSpc>
            </a:pPr>
            <a:r>
              <a:rPr lang="nl-NL" sz="4000" dirty="0" err="1">
                <a:solidFill>
                  <a:srgbClr val="02232C"/>
                </a:solidFill>
                <a:latin typeface="VolvoBroad" panose="020B0806020102060101" pitchFamily="34" charset="0"/>
                <a:cs typeface="VolvoBroad" panose="020B0806020102060101" pitchFamily="34" charset="0"/>
              </a:rPr>
              <a:t>Edwin.elferink@datafryslan.nl</a:t>
            </a:r>
            <a:endParaRPr lang="nl-NL" sz="4000" dirty="0">
              <a:solidFill>
                <a:srgbClr val="02232C"/>
              </a:solidFill>
              <a:latin typeface="VolvoBroad" panose="020B0806020102060101" pitchFamily="34" charset="0"/>
              <a:cs typeface="VolvoBroad" panose="020B0806020102060101" pitchFamily="34" charset="0"/>
            </a:endParaRPr>
          </a:p>
          <a:p>
            <a:pPr>
              <a:lnSpc>
                <a:spcPct val="150000"/>
              </a:lnSpc>
            </a:pPr>
            <a:endParaRPr lang="nl-NL" sz="4000" dirty="0">
              <a:solidFill>
                <a:schemeClr val="bg1"/>
              </a:solidFill>
              <a:latin typeface="VolvoBroad"/>
              <a:cs typeface="VolvoBroad" panose="020B0806020102060101" pitchFamily="34" charset="0"/>
            </a:endParaRPr>
          </a:p>
          <a:p>
            <a:pPr algn="ctr">
              <a:lnSpc>
                <a:spcPct val="150000"/>
              </a:lnSpc>
            </a:pPr>
            <a:endParaRPr lang="nl-NL" sz="2400" spc="300" dirty="0">
              <a:solidFill>
                <a:srgbClr val="02232C"/>
              </a:solidFill>
              <a:latin typeface="VolvoBroad"/>
              <a:cs typeface="VolvoBroad" panose="020B0806020102060101" pitchFamily="34" charset="0"/>
            </a:endParaRPr>
          </a:p>
        </p:txBody>
      </p:sp>
    </p:spTree>
    <p:extLst>
      <p:ext uri="{BB962C8B-B14F-4D97-AF65-F5344CB8AC3E}">
        <p14:creationId xmlns:p14="http://schemas.microsoft.com/office/powerpoint/2010/main" val="2832412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AFA658C8-2072-C05E-1F70-15619770F629}"/>
              </a:ext>
            </a:extLst>
          </p:cNvPr>
          <p:cNvPicPr>
            <a:picLocks noChangeAspect="1"/>
          </p:cNvPicPr>
          <p:nvPr/>
        </p:nvPicPr>
        <p:blipFill>
          <a:blip r:embed="rId2"/>
          <a:stretch>
            <a:fillRect/>
          </a:stretch>
        </p:blipFill>
        <p:spPr>
          <a:xfrm>
            <a:off x="192284" y="203837"/>
            <a:ext cx="1561867" cy="540184"/>
          </a:xfrm>
          <a:prstGeom prst="rect">
            <a:avLst/>
          </a:prstGeom>
        </p:spPr>
      </p:pic>
      <p:pic>
        <p:nvPicPr>
          <p:cNvPr id="4" name="Afbeelding 4" descr="Afbeelding met tekst&#10;&#10;Automatisch gegenereerde beschrijving">
            <a:extLst>
              <a:ext uri="{FF2B5EF4-FFF2-40B4-BE49-F238E27FC236}">
                <a16:creationId xmlns:a16="http://schemas.microsoft.com/office/drawing/2014/main" id="{7FE11A1B-5991-8B04-7AA4-A1535937F903}"/>
              </a:ext>
            </a:extLst>
          </p:cNvPr>
          <p:cNvPicPr>
            <a:picLocks noChangeAspect="1"/>
          </p:cNvPicPr>
          <p:nvPr/>
        </p:nvPicPr>
        <p:blipFill>
          <a:blip r:embed="rId3"/>
          <a:stretch>
            <a:fillRect/>
          </a:stretch>
        </p:blipFill>
        <p:spPr>
          <a:xfrm>
            <a:off x="2582173" y="982131"/>
            <a:ext cx="2743200" cy="4002339"/>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BD6FB1C3-0DED-BBD1-1E8D-D64C24BE2B5D}"/>
              </a:ext>
            </a:extLst>
          </p:cNvPr>
          <p:cNvPicPr>
            <a:picLocks noChangeAspect="1"/>
          </p:cNvPicPr>
          <p:nvPr/>
        </p:nvPicPr>
        <p:blipFill>
          <a:blip r:embed="rId4"/>
          <a:stretch>
            <a:fillRect/>
          </a:stretch>
        </p:blipFill>
        <p:spPr>
          <a:xfrm>
            <a:off x="5313872" y="988330"/>
            <a:ext cx="2139352" cy="2020247"/>
          </a:xfrm>
          <a:prstGeom prst="rect">
            <a:avLst/>
          </a:prstGeom>
        </p:spPr>
      </p:pic>
    </p:spTree>
    <p:extLst>
      <p:ext uri="{BB962C8B-B14F-4D97-AF65-F5344CB8AC3E}">
        <p14:creationId xmlns:p14="http://schemas.microsoft.com/office/powerpoint/2010/main" val="77071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693319"/>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problemen en oplossingen ben je tegengekomen rondom standaarden en processen?</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Welke impact heeft het project op cultuur en mens?</a:t>
            </a:r>
          </a:p>
          <a:p>
            <a:pPr marL="342900" indent="-342900">
              <a:buAutoNum type="arabicPeriod"/>
            </a:pPr>
            <a:endParaRPr lang="nl-NL" sz="2400" dirty="0">
              <a:solidFill>
                <a:srgbClr val="FFFF00"/>
              </a:solidFill>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Hoe helpt de organisatie je bij je dataoplossing?</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In hoeverre heeft het dataproject bijgedragen aan de vooraf gestelde ambitie?</a:t>
            </a:r>
          </a:p>
          <a:p>
            <a:pPr marL="342900" indent="-342900">
              <a:buAutoNum type="arabicPeriod"/>
            </a:pPr>
            <a:endParaRPr lang="en-NL" dirty="0"/>
          </a:p>
        </p:txBody>
      </p:sp>
    </p:spTree>
    <p:extLst>
      <p:ext uri="{BB962C8B-B14F-4D97-AF65-F5344CB8AC3E}">
        <p14:creationId xmlns:p14="http://schemas.microsoft.com/office/powerpoint/2010/main" val="210004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80A48-F766-AC9F-B11A-0BDB0508E4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77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4801314"/>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problemen en oplossingen ben je tegengekomen rondom standaarden en processen?</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Welke impact heeft het project op cultuur en mens?</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Hoe helpt de organisatie je bij je dataoplossing?</a:t>
            </a:r>
          </a:p>
          <a:p>
            <a:pPr marL="800100" lvl="1" indent="-342900">
              <a:buAutoNum type="arabicPeriod"/>
            </a:pPr>
            <a:r>
              <a:rPr lang="nl-NL" sz="2400">
                <a:solidFill>
                  <a:srgbClr val="FFFF00"/>
                </a:solidFill>
                <a:latin typeface="Arial" panose="020B0604020202020204" pitchFamily="34" charset="0"/>
                <a:cs typeface="Arial" panose="020B0604020202020204" pitchFamily="34" charset="0"/>
              </a:rPr>
              <a:t>Armoedemonitor</a:t>
            </a:r>
            <a:endParaRPr lang="nl-NL" sz="2400" dirty="0">
              <a:solidFill>
                <a:srgbClr val="FFFF00"/>
              </a:solidFill>
              <a:latin typeface="Arial" panose="020B0604020202020204" pitchFamily="34" charset="0"/>
              <a:cs typeface="Arial" panose="020B0604020202020204" pitchFamily="34" charset="0"/>
            </a:endParaRPr>
          </a:p>
          <a:p>
            <a:pPr marL="800100" lvl="1" indent="-342900">
              <a:buAutoNum type="arabicPeriod"/>
            </a:pPr>
            <a:r>
              <a:rPr lang="nl-NL" sz="2400" dirty="0">
                <a:solidFill>
                  <a:srgbClr val="FFFF00"/>
                </a:solidFill>
                <a:latin typeface="Arial" panose="020B0604020202020204" pitchFamily="34" charset="0"/>
                <a:cs typeface="Arial" panose="020B0604020202020204" pitchFamily="34" charset="0"/>
              </a:rPr>
              <a:t>Energiearmoede</a:t>
            </a:r>
          </a:p>
          <a:p>
            <a:pPr marL="800100" lvl="1" indent="-342900">
              <a:buAutoNum type="arabicPeriod"/>
            </a:pPr>
            <a:r>
              <a:rPr lang="nl-NL" sz="2400" dirty="0">
                <a:solidFill>
                  <a:srgbClr val="FFFF00"/>
                </a:solidFill>
                <a:latin typeface="Arial" panose="020B0604020202020204" pitchFamily="34" charset="0"/>
                <a:cs typeface="Arial" panose="020B0604020202020204" pitchFamily="34" charset="0"/>
              </a:rPr>
              <a:t>Sentiments-analyse</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In hoeverre heeft het dataproject bijgedragen aan de vooraf gestelde ambitie?</a:t>
            </a:r>
          </a:p>
          <a:p>
            <a:pPr marL="342900" indent="-342900">
              <a:buAutoNum type="arabicPeriod"/>
            </a:pPr>
            <a:endParaRPr lang="en-NL" dirty="0"/>
          </a:p>
        </p:txBody>
      </p:sp>
    </p:spTree>
    <p:extLst>
      <p:ext uri="{BB962C8B-B14F-4D97-AF65-F5344CB8AC3E}">
        <p14:creationId xmlns:p14="http://schemas.microsoft.com/office/powerpoint/2010/main" val="3976333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97A071-D21D-0D42-B416-E98E996DB416}"/>
              </a:ext>
            </a:extLst>
          </p:cNvPr>
          <p:cNvPicPr>
            <a:picLocks noChangeAspect="1"/>
          </p:cNvPicPr>
          <p:nvPr/>
        </p:nvPicPr>
        <p:blipFill>
          <a:blip r:embed="rId3"/>
          <a:stretch>
            <a:fillRect/>
          </a:stretch>
        </p:blipFill>
        <p:spPr>
          <a:xfrm>
            <a:off x="1099457" y="0"/>
            <a:ext cx="9993086" cy="6858000"/>
          </a:xfrm>
          <a:prstGeom prst="rect">
            <a:avLst/>
          </a:prstGeom>
        </p:spPr>
      </p:pic>
      <p:sp>
        <p:nvSpPr>
          <p:cNvPr id="2" name="AutoShape 2">
            <a:extLst>
              <a:ext uri="{FF2B5EF4-FFF2-40B4-BE49-F238E27FC236}">
                <a16:creationId xmlns:a16="http://schemas.microsoft.com/office/drawing/2014/main" id="{C4EF15F7-4E74-4D3D-A61D-F7B5A8D637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a:extLst>
              <a:ext uri="{FF2B5EF4-FFF2-40B4-BE49-F238E27FC236}">
                <a16:creationId xmlns:a16="http://schemas.microsoft.com/office/drawing/2014/main" id="{474D7C3F-8051-4754-B059-5B8E1DD4201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a:extLst>
              <a:ext uri="{FF2B5EF4-FFF2-40B4-BE49-F238E27FC236}">
                <a16:creationId xmlns:a16="http://schemas.microsoft.com/office/drawing/2014/main" id="{AA00D1FD-770C-48C8-A309-02155EA0F38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368481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19C18DBF-09A2-41ED-811F-94D73E35F8C9}"/>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26488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F166F3-5189-FC9B-E508-3345634239BC}"/>
              </a:ext>
            </a:extLst>
          </p:cNvPr>
          <p:cNvSpPr txBox="1"/>
          <p:nvPr/>
        </p:nvSpPr>
        <p:spPr>
          <a:xfrm>
            <a:off x="880323" y="891682"/>
            <a:ext cx="9825540" cy="584775"/>
          </a:xfrm>
          <a:prstGeom prst="rect">
            <a:avLst/>
          </a:prstGeom>
          <a:noFill/>
        </p:spPr>
        <p:txBody>
          <a:bodyPr wrap="square" rtlCol="0">
            <a:spAutoFit/>
          </a:bodyPr>
          <a:lstStyle/>
          <a:p>
            <a:r>
              <a:rPr lang="nl-NL" sz="3200" b="1" dirty="0"/>
              <a:t>Energiearmoede in Friesland: voorbeeld Leeuwarden</a:t>
            </a:r>
            <a:endParaRPr lang="en-NL" sz="3200" dirty="0"/>
          </a:p>
        </p:txBody>
      </p:sp>
      <p:pic>
        <p:nvPicPr>
          <p:cNvPr id="4" name="Afbeelding 3">
            <a:extLst>
              <a:ext uri="{FF2B5EF4-FFF2-40B4-BE49-F238E27FC236}">
                <a16:creationId xmlns:a16="http://schemas.microsoft.com/office/drawing/2014/main" id="{A5228CEF-206C-7B97-443A-F783BC842310}"/>
              </a:ext>
            </a:extLst>
          </p:cNvPr>
          <p:cNvPicPr>
            <a:picLocks noChangeAspect="1"/>
          </p:cNvPicPr>
          <p:nvPr/>
        </p:nvPicPr>
        <p:blipFill>
          <a:blip r:embed="rId2"/>
          <a:stretch>
            <a:fillRect/>
          </a:stretch>
        </p:blipFill>
        <p:spPr>
          <a:xfrm>
            <a:off x="4960431" y="1994643"/>
            <a:ext cx="6725497" cy="3871409"/>
          </a:xfrm>
          <a:prstGeom prst="rect">
            <a:avLst/>
          </a:prstGeom>
        </p:spPr>
      </p:pic>
      <p:pic>
        <p:nvPicPr>
          <p:cNvPr id="5" name="Afbeelding 5" descr="Alleen met kindAfbeelding met kaart&#10;&#10;Automatisch gegenereerde beschrijving">
            <a:extLst>
              <a:ext uri="{FF2B5EF4-FFF2-40B4-BE49-F238E27FC236}">
                <a16:creationId xmlns:a16="http://schemas.microsoft.com/office/drawing/2014/main" id="{E1045BFA-00D9-91AD-93FA-A71080052F4C}"/>
              </a:ext>
            </a:extLst>
          </p:cNvPr>
          <p:cNvPicPr>
            <a:picLocks noChangeAspect="1"/>
          </p:cNvPicPr>
          <p:nvPr/>
        </p:nvPicPr>
        <p:blipFill>
          <a:blip r:embed="rId3"/>
          <a:stretch>
            <a:fillRect/>
          </a:stretch>
        </p:blipFill>
        <p:spPr>
          <a:xfrm>
            <a:off x="2599415" y="3958951"/>
            <a:ext cx="2034333" cy="1921435"/>
          </a:xfrm>
          <a:prstGeom prst="rect">
            <a:avLst/>
          </a:prstGeom>
        </p:spPr>
      </p:pic>
      <p:pic>
        <p:nvPicPr>
          <p:cNvPr id="6" name="Afbeelding 7" descr="Afbeelding met kaart&#10;&#10;Automatisch gegenereerde beschrijving">
            <a:extLst>
              <a:ext uri="{FF2B5EF4-FFF2-40B4-BE49-F238E27FC236}">
                <a16:creationId xmlns:a16="http://schemas.microsoft.com/office/drawing/2014/main" id="{3DB0B2FC-7601-5E91-383B-1F90B6908EC5}"/>
              </a:ext>
            </a:extLst>
          </p:cNvPr>
          <p:cNvPicPr>
            <a:picLocks noChangeAspect="1"/>
          </p:cNvPicPr>
          <p:nvPr/>
        </p:nvPicPr>
        <p:blipFill>
          <a:blip r:embed="rId4"/>
          <a:stretch>
            <a:fillRect/>
          </a:stretch>
        </p:blipFill>
        <p:spPr>
          <a:xfrm>
            <a:off x="2599415" y="1996266"/>
            <a:ext cx="2034332" cy="1921435"/>
          </a:xfrm>
          <a:prstGeom prst="rect">
            <a:avLst/>
          </a:prstGeom>
        </p:spPr>
      </p:pic>
      <p:pic>
        <p:nvPicPr>
          <p:cNvPr id="7" name="Afbeelding 10">
            <a:extLst>
              <a:ext uri="{FF2B5EF4-FFF2-40B4-BE49-F238E27FC236}">
                <a16:creationId xmlns:a16="http://schemas.microsoft.com/office/drawing/2014/main" id="{A24E4603-463E-4590-3C9C-9CAD98934080}"/>
              </a:ext>
            </a:extLst>
          </p:cNvPr>
          <p:cNvPicPr>
            <a:picLocks noChangeAspect="1"/>
          </p:cNvPicPr>
          <p:nvPr/>
        </p:nvPicPr>
        <p:blipFill>
          <a:blip r:embed="rId5"/>
          <a:stretch>
            <a:fillRect/>
          </a:stretch>
        </p:blipFill>
        <p:spPr>
          <a:xfrm>
            <a:off x="523834" y="1996266"/>
            <a:ext cx="2034332" cy="1921434"/>
          </a:xfrm>
          <a:prstGeom prst="rect">
            <a:avLst/>
          </a:prstGeom>
        </p:spPr>
      </p:pic>
      <p:pic>
        <p:nvPicPr>
          <p:cNvPr id="8" name="Afbeelding 13">
            <a:extLst>
              <a:ext uri="{FF2B5EF4-FFF2-40B4-BE49-F238E27FC236}">
                <a16:creationId xmlns:a16="http://schemas.microsoft.com/office/drawing/2014/main" id="{990BFA7A-E02C-7096-147B-2CE119D75558}"/>
              </a:ext>
            </a:extLst>
          </p:cNvPr>
          <p:cNvPicPr>
            <a:picLocks noChangeAspect="1"/>
          </p:cNvPicPr>
          <p:nvPr/>
        </p:nvPicPr>
        <p:blipFill>
          <a:blip r:embed="rId6"/>
          <a:stretch>
            <a:fillRect/>
          </a:stretch>
        </p:blipFill>
        <p:spPr>
          <a:xfrm>
            <a:off x="523232" y="3948142"/>
            <a:ext cx="2034333" cy="1921435"/>
          </a:xfrm>
          <a:prstGeom prst="rect">
            <a:avLst/>
          </a:prstGeom>
        </p:spPr>
      </p:pic>
      <p:sp>
        <p:nvSpPr>
          <p:cNvPr id="10" name="TextBox 9">
            <a:extLst>
              <a:ext uri="{FF2B5EF4-FFF2-40B4-BE49-F238E27FC236}">
                <a16:creationId xmlns:a16="http://schemas.microsoft.com/office/drawing/2014/main" id="{029F29E3-8E8F-4325-C01A-BE88FE3D69B1}"/>
              </a:ext>
            </a:extLst>
          </p:cNvPr>
          <p:cNvSpPr txBox="1"/>
          <p:nvPr/>
        </p:nvSpPr>
        <p:spPr>
          <a:xfrm>
            <a:off x="982553" y="1404416"/>
            <a:ext cx="9774425" cy="646331"/>
          </a:xfrm>
          <a:prstGeom prst="rect">
            <a:avLst/>
          </a:prstGeom>
          <a:noFill/>
        </p:spPr>
        <p:txBody>
          <a:bodyPr wrap="square" rtlCol="0">
            <a:spAutoFit/>
          </a:bodyPr>
          <a:lstStyle/>
          <a:p>
            <a:pPr marL="0" indent="0">
              <a:buNone/>
            </a:pPr>
            <a:r>
              <a:rPr lang="nl-NL">
                <a:ea typeface="+mn-lt"/>
                <a:cs typeface="+mn-lt"/>
              </a:rPr>
              <a:t>Buurten met een </a:t>
            </a:r>
            <a:r>
              <a:rPr lang="nl-NL" b="1" u="sng">
                <a:ea typeface="+mn-lt"/>
                <a:cs typeface="+mn-lt"/>
              </a:rPr>
              <a:t>hogere en lagere</a:t>
            </a:r>
            <a:r>
              <a:rPr lang="nl-NL">
                <a:ea typeface="+mn-lt"/>
                <a:cs typeface="+mn-lt"/>
              </a:rPr>
              <a:t> kans op energie-armoede: Leeuwarden, Molenpad, Cambuur, Schieringen</a:t>
            </a:r>
            <a:endParaRPr lang="nl-NL" dirty="0">
              <a:cs typeface="Calibri" panose="020F0502020204030204"/>
            </a:endParaRPr>
          </a:p>
        </p:txBody>
      </p:sp>
    </p:spTree>
    <p:extLst>
      <p:ext uri="{BB962C8B-B14F-4D97-AF65-F5344CB8AC3E}">
        <p14:creationId xmlns:p14="http://schemas.microsoft.com/office/powerpoint/2010/main" val="25730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B04AD0-3426-0642-879F-5BA39A6F8907}"/>
              </a:ext>
            </a:extLst>
          </p:cNvPr>
          <p:cNvSpPr/>
          <p:nvPr/>
        </p:nvSpPr>
        <p:spPr>
          <a:xfrm>
            <a:off x="-1200" y="-5407"/>
            <a:ext cx="12193200" cy="6858001"/>
          </a:xfrm>
          <a:prstGeom prst="rect">
            <a:avLst/>
          </a:prstGeom>
          <a:solidFill>
            <a:srgbClr val="EBBB2C"/>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
        <p:nvSpPr>
          <p:cNvPr id="16" name="Rechthoek 15">
            <a:extLst>
              <a:ext uri="{FF2B5EF4-FFF2-40B4-BE49-F238E27FC236}">
                <a16:creationId xmlns:a16="http://schemas.microsoft.com/office/drawing/2014/main" id="{5A38A51D-28C8-C446-832F-33834337D1CA}"/>
              </a:ext>
            </a:extLst>
          </p:cNvPr>
          <p:cNvSpPr/>
          <p:nvPr/>
        </p:nvSpPr>
        <p:spPr>
          <a:xfrm>
            <a:off x="0" y="3434406"/>
            <a:ext cx="4060800" cy="342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5E1308BA-B689-8B4E-82AD-48FE0869FA7C}"/>
              </a:ext>
            </a:extLst>
          </p:cNvPr>
          <p:cNvPicPr>
            <a:picLocks noChangeAspect="1"/>
          </p:cNvPicPr>
          <p:nvPr/>
        </p:nvPicPr>
        <p:blipFill>
          <a:blip r:embed="rId3"/>
          <a:stretch>
            <a:fillRect/>
          </a:stretch>
        </p:blipFill>
        <p:spPr>
          <a:xfrm>
            <a:off x="180000" y="180000"/>
            <a:ext cx="720000" cy="720000"/>
          </a:xfrm>
          <a:prstGeom prst="rect">
            <a:avLst/>
          </a:prstGeom>
        </p:spPr>
      </p:pic>
      <p:sp>
        <p:nvSpPr>
          <p:cNvPr id="2" name="Titel 1">
            <a:extLst>
              <a:ext uri="{FF2B5EF4-FFF2-40B4-BE49-F238E27FC236}">
                <a16:creationId xmlns:a16="http://schemas.microsoft.com/office/drawing/2014/main" id="{EB53D773-703E-43FB-A9DA-69A630D58DF3}"/>
              </a:ext>
            </a:extLst>
          </p:cNvPr>
          <p:cNvSpPr>
            <a:spLocks noGrp="1"/>
          </p:cNvSpPr>
          <p:nvPr>
            <p:ph type="title"/>
          </p:nvPr>
        </p:nvSpPr>
        <p:spPr/>
        <p:txBody>
          <a:bodyPr/>
          <a:lstStyle/>
          <a:p>
            <a:r>
              <a:rPr lang="nl-NL" b="1"/>
              <a:t>Dashboard over energiearmoede per buurt in Fryslân </a:t>
            </a:r>
          </a:p>
        </p:txBody>
      </p:sp>
      <p:sp>
        <p:nvSpPr>
          <p:cNvPr id="12" name="Content Placeholder 11">
            <a:extLst>
              <a:ext uri="{FF2B5EF4-FFF2-40B4-BE49-F238E27FC236}">
                <a16:creationId xmlns:a16="http://schemas.microsoft.com/office/drawing/2014/main" id="{F4766A7A-1F20-01F8-A53F-2C118127FEF2}"/>
              </a:ext>
            </a:extLst>
          </p:cNvPr>
          <p:cNvSpPr>
            <a:spLocks noGrp="1"/>
          </p:cNvSpPr>
          <p:nvPr>
            <p:ph idx="1"/>
          </p:nvPr>
        </p:nvSpPr>
        <p:spPr/>
        <p:txBody>
          <a:bodyPr/>
          <a:lstStyle/>
          <a:p>
            <a:endParaRPr lang="nl-NL"/>
          </a:p>
        </p:txBody>
      </p:sp>
      <p:pic>
        <p:nvPicPr>
          <p:cNvPr id="14" name="Picture" title="This slide contains the following visuals: Gemiddelde kans op energiearmoede per buurt in 2020 ,slicer ,card ,card ,card ,card ,card. Please refer to the notes on this slide for details">
            <a:hlinkClick r:id="rId4"/>
            <a:extLst>
              <a:ext uri="{FF2B5EF4-FFF2-40B4-BE49-F238E27FC236}">
                <a16:creationId xmlns:a16="http://schemas.microsoft.com/office/drawing/2014/main" id="{0D3F2EF2-3003-9B16-1BA6-7C0E9FF00FC9}"/>
              </a:ext>
            </a:extLst>
          </p:cNvPr>
          <p:cNvPicPr>
            <a:picLocks noChangeAspect="1"/>
          </p:cNvPicPr>
          <p:nvPr/>
        </p:nvPicPr>
        <p:blipFill>
          <a:blip r:embed="rId5"/>
          <a:stretch>
            <a:fillRect/>
          </a:stretch>
        </p:blipFill>
        <p:spPr>
          <a:xfrm>
            <a:off x="-1200" y="-5407"/>
            <a:ext cx="12193200" cy="6909789"/>
          </a:xfrm>
          <a:prstGeom prst="rect">
            <a:avLst/>
          </a:prstGeom>
          <a:noFill/>
        </p:spPr>
      </p:pic>
    </p:spTree>
    <p:extLst>
      <p:ext uri="{BB962C8B-B14F-4D97-AF65-F5344CB8AC3E}">
        <p14:creationId xmlns:p14="http://schemas.microsoft.com/office/powerpoint/2010/main" val="3177426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D9FE-217D-5C20-F7C2-8858DE7DA433}"/>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F41BA995-321F-F66E-81BB-528C45FDB806}"/>
              </a:ext>
            </a:extLst>
          </p:cNvPr>
          <p:cNvSpPr>
            <a:spLocks noGrp="1"/>
          </p:cNvSpPr>
          <p:nvPr>
            <p:ph idx="1"/>
          </p:nvPr>
        </p:nvSpPr>
        <p:spPr/>
        <p:txBody>
          <a:bodyPr/>
          <a:lstStyle/>
          <a:p>
            <a:endParaRPr lang="nl-NL"/>
          </a:p>
        </p:txBody>
      </p:sp>
      <p:pic>
        <p:nvPicPr>
          <p:cNvPr id="5" name="Picture" title="This slide contains the following visuals: Gemiddelde kans op energiearmoede per buurt in 2020 ,slicer ,card ,card ,card ,card ,card. Please refer to the notes on this slide for details">
            <a:hlinkClick r:id="rId2"/>
            <a:extLst>
              <a:ext uri="{FF2B5EF4-FFF2-40B4-BE49-F238E27FC236}">
                <a16:creationId xmlns:a16="http://schemas.microsoft.com/office/drawing/2014/main" id="{DC96C68C-13F7-B599-3C8C-A0125CBBE8AC}"/>
              </a:ext>
            </a:extLst>
          </p:cNvPr>
          <p:cNvPicPr>
            <a:picLocks noChangeAspect="1"/>
          </p:cNvPicPr>
          <p:nvPr/>
        </p:nvPicPr>
        <p:blipFill>
          <a:blip r:embed="rId3"/>
          <a:stretch>
            <a:fillRect/>
          </a:stretch>
        </p:blipFill>
        <p:spPr>
          <a:xfrm>
            <a:off x="76200" y="0"/>
            <a:ext cx="12020550" cy="6858000"/>
          </a:xfrm>
          <a:prstGeom prst="rect">
            <a:avLst/>
          </a:prstGeom>
          <a:noFill/>
        </p:spPr>
      </p:pic>
    </p:spTree>
    <p:extLst>
      <p:ext uri="{BB962C8B-B14F-4D97-AF65-F5344CB8AC3E}">
        <p14:creationId xmlns:p14="http://schemas.microsoft.com/office/powerpoint/2010/main" val="2521710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F0F983-AC7C-4312-9EAA-2869161141B7}"/>
              </a:ext>
            </a:extLst>
          </p:cNvPr>
          <p:cNvSpPr txBox="1"/>
          <p:nvPr/>
        </p:nvSpPr>
        <p:spPr>
          <a:xfrm>
            <a:off x="976874" y="1332553"/>
            <a:ext cx="10450286"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Waar? Energiearmoede op buurtniveau</a:t>
            </a:r>
            <a:endParaRPr lang="en-NL"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08452B-097A-B07A-F0FB-DFA0081126C4}"/>
              </a:ext>
            </a:extLst>
          </p:cNvPr>
          <p:cNvSpPr txBox="1"/>
          <p:nvPr/>
        </p:nvSpPr>
        <p:spPr>
          <a:xfrm>
            <a:off x="1164298" y="2349262"/>
            <a:ext cx="10075439" cy="3970318"/>
          </a:xfrm>
          <a:prstGeom prst="rect">
            <a:avLst/>
          </a:prstGeom>
          <a:noFill/>
        </p:spPr>
        <p:txBody>
          <a:bodyPr wrap="square" rtlCol="0">
            <a:spAutoFit/>
          </a:bodyPr>
          <a:lstStyle/>
          <a:p>
            <a:r>
              <a:rPr lang="nl-NL" dirty="0">
                <a:latin typeface="Oswald" panose="00000500000000000000" pitchFamily="2" charset="0"/>
              </a:rPr>
              <a:t>- </a:t>
            </a:r>
            <a:r>
              <a:rPr lang="nl-NL" dirty="0">
                <a:latin typeface="Arial" panose="020B0604020202020204" pitchFamily="34" charset="0"/>
                <a:cs typeface="Arial" panose="020B0604020202020204" pitchFamily="34" charset="0"/>
              </a:rPr>
              <a:t>899 buurten, 580 buurten zijn er &lt;10 huishoudens met energiearmoede</a:t>
            </a:r>
          </a:p>
          <a:p>
            <a:pPr lvl="1">
              <a:buFont typeface="Wingdings" panose="05000000000000000000" pitchFamily="2" charset="2"/>
              <a:buChar char="Ø"/>
            </a:pPr>
            <a:r>
              <a:rPr lang="nl-NL" dirty="0">
                <a:latin typeface="Arial" panose="020B0604020202020204" pitchFamily="34" charset="0"/>
                <a:cs typeface="Arial" panose="020B0604020202020204" pitchFamily="34" charset="0"/>
              </a:rPr>
              <a:t>Minimum aantal waarnemingen = 10 (</a:t>
            </a:r>
            <a:r>
              <a:rPr lang="nl-NL" dirty="0">
                <a:latin typeface="Arial" panose="020B0604020202020204" pitchFamily="34" charset="0"/>
                <a:cs typeface="Arial" panose="020B0604020202020204" pitchFamily="34" charset="0"/>
                <a:sym typeface="Wingdings" panose="05000000000000000000" pitchFamily="2" charset="2"/>
              </a:rPr>
              <a:t>beveiligingsrichtlijnen output microdata CBS</a:t>
            </a:r>
            <a:r>
              <a:rPr lang="nl-NL" dirty="0">
                <a:latin typeface="Arial" panose="020B0604020202020204" pitchFamily="34" charset="0"/>
                <a:cs typeface="Arial" panose="020B0604020202020204" pitchFamily="34" charset="0"/>
              </a:rPr>
              <a:t>)</a:t>
            </a:r>
          </a:p>
          <a:p>
            <a:r>
              <a:rPr lang="nl-NL" dirty="0">
                <a:latin typeface="Arial" panose="020B0604020202020204" pitchFamily="34" charset="0"/>
                <a:cs typeface="Arial" panose="020B0604020202020204" pitchFamily="34" charset="0"/>
              </a:rPr>
              <a:t>Gevolg = lege vlekken op kaarten en geen data</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 Met CBS microdata hebben wij geschat aan de hand van diverse indicatoren of huishoudens energiearmoede ervaren</a:t>
            </a:r>
            <a:endParaRPr lang="nl-NL" dirty="0">
              <a:latin typeface="Arial" panose="020B0604020202020204" pitchFamily="34" charset="0"/>
              <a:cs typeface="Arial" panose="020B0604020202020204" pitchFamily="34" charset="0"/>
              <a:sym typeface="Wingdings" panose="05000000000000000000" pitchFamily="2" charset="2"/>
            </a:endParaRPr>
          </a:p>
          <a:p>
            <a:r>
              <a:rPr lang="nl-NL" dirty="0">
                <a:latin typeface="Arial" panose="020B0604020202020204" pitchFamily="34" charset="0"/>
                <a:cs typeface="Arial" panose="020B0604020202020204" pitchFamily="34" charset="0"/>
                <a:sym typeface="Wingdings" panose="05000000000000000000" pitchFamily="2" charset="2"/>
              </a:rPr>
              <a:t>  Schatting moet betrouwbaar en accuraat zijn</a:t>
            </a:r>
          </a:p>
          <a:p>
            <a:endParaRPr lang="nl-NL" dirty="0">
              <a:latin typeface="Arial" panose="020B0604020202020204" pitchFamily="34" charset="0"/>
              <a:cs typeface="Arial" panose="020B0604020202020204" pitchFamily="34" charset="0"/>
              <a:sym typeface="Wingdings" panose="05000000000000000000" pitchFamily="2" charset="2"/>
            </a:endParaRPr>
          </a:p>
          <a:p>
            <a:r>
              <a:rPr lang="nl-NL" dirty="0">
                <a:latin typeface="Arial" panose="020B0604020202020204" pitchFamily="34" charset="0"/>
                <a:cs typeface="Arial" panose="020B0604020202020204" pitchFamily="34" charset="0"/>
                <a:sym typeface="Wingdings" panose="05000000000000000000" pitchFamily="2" charset="2"/>
              </a:rPr>
              <a:t>- Matchen van data in de beveiligde omgeving van het CBS met onze schatting</a:t>
            </a:r>
          </a:p>
          <a:p>
            <a:endParaRPr lang="nl-NL" dirty="0">
              <a:latin typeface="Arial" panose="020B0604020202020204" pitchFamily="34" charset="0"/>
              <a:cs typeface="Arial" panose="020B0604020202020204" pitchFamily="34" charset="0"/>
              <a:sym typeface="Wingdings" panose="05000000000000000000" pitchFamily="2" charset="2"/>
            </a:endParaRPr>
          </a:p>
          <a:p>
            <a:endParaRPr lang="nl-NL" dirty="0">
              <a:latin typeface="Arial" panose="020B0604020202020204" pitchFamily="34" charset="0"/>
              <a:cs typeface="Arial" panose="020B0604020202020204" pitchFamily="34" charset="0"/>
              <a:sym typeface="Wingdings" panose="05000000000000000000" pitchFamily="2" charset="2"/>
            </a:endParaRPr>
          </a:p>
          <a:p>
            <a:endParaRPr lang="nl-NL" dirty="0">
              <a:latin typeface="Arial" panose="020B0604020202020204" pitchFamily="34" charset="0"/>
              <a:cs typeface="Arial" panose="020B0604020202020204" pitchFamily="34" charset="0"/>
              <a:sym typeface="Wingdings" panose="05000000000000000000" pitchFamily="2" charset="2"/>
            </a:endParaRPr>
          </a:p>
          <a:p>
            <a:r>
              <a:rPr lang="nl-NL" dirty="0">
                <a:latin typeface="Arial" panose="020B0604020202020204" pitchFamily="34" charset="0"/>
                <a:cs typeface="Arial" panose="020B0604020202020204" pitchFamily="34" charset="0"/>
                <a:sym typeface="Wingdings" panose="05000000000000000000" pitchFamily="2" charset="2"/>
              </a:rPr>
              <a:t>Technisch verhaal in het kort: In 95% van de gevallen is energiearmoede in de data goed geschat door het model</a:t>
            </a:r>
            <a:endParaRPr lang="nl-NL" dirty="0">
              <a:latin typeface="Arial" panose="020B0604020202020204" pitchFamily="34" charset="0"/>
              <a:cs typeface="Arial" panose="020B0604020202020204" pitchFamily="34" charset="0"/>
            </a:endParaRPr>
          </a:p>
        </p:txBody>
      </p:sp>
      <p:pic>
        <p:nvPicPr>
          <p:cNvPr id="3" name="Afbeelding 2" descr="Afbeelding met Lettertype, tekst, grafische vormgeving, Graphics&#10;&#10;Automatisch gegenereerde beschrijving">
            <a:extLst>
              <a:ext uri="{FF2B5EF4-FFF2-40B4-BE49-F238E27FC236}">
                <a16:creationId xmlns:a16="http://schemas.microsoft.com/office/drawing/2014/main" id="{26F95AEB-843B-7C13-DA8E-FAF2ABDC18E3}"/>
              </a:ext>
            </a:extLst>
          </p:cNvPr>
          <p:cNvPicPr>
            <a:picLocks noChangeAspect="1"/>
          </p:cNvPicPr>
          <p:nvPr/>
        </p:nvPicPr>
        <p:blipFill>
          <a:blip r:embed="rId2"/>
          <a:stretch>
            <a:fillRect/>
          </a:stretch>
        </p:blipFill>
        <p:spPr>
          <a:xfrm>
            <a:off x="56953" y="119822"/>
            <a:ext cx="2951145" cy="1013654"/>
          </a:xfrm>
          <a:prstGeom prst="rect">
            <a:avLst/>
          </a:prstGeom>
        </p:spPr>
      </p:pic>
    </p:spTree>
    <p:extLst>
      <p:ext uri="{BB962C8B-B14F-4D97-AF65-F5344CB8AC3E}">
        <p14:creationId xmlns:p14="http://schemas.microsoft.com/office/powerpoint/2010/main" val="153408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323987"/>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(organisatie) keuzes hebben we gemaakt én maken we om digitaal Fryslân te verrijken met waarde(n)? </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Best </a:t>
            </a:r>
            <a:r>
              <a:rPr lang="nl-NL" sz="2400" dirty="0" err="1">
                <a:latin typeface="Arial" panose="020B0604020202020204" pitchFamily="34" charset="0"/>
                <a:cs typeface="Arial" panose="020B0604020202020204" pitchFamily="34" charset="0"/>
              </a:rPr>
              <a:t>practices</a:t>
            </a:r>
            <a:r>
              <a:rPr lang="nl-NL" sz="2400" dirty="0">
                <a:latin typeface="Arial" panose="020B0604020202020204" pitchFamily="34" charset="0"/>
                <a:cs typeface="Arial" panose="020B0604020202020204" pitchFamily="34" charset="0"/>
              </a:rPr>
              <a:t> en A.I voorbeelden </a:t>
            </a:r>
          </a:p>
          <a:p>
            <a:pPr lvl="1"/>
            <a:r>
              <a:rPr lang="nl-NL" sz="2400"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aan de hand van ‘instructie van de sprekers`</a:t>
            </a:r>
            <a:endParaRPr lang="nl-NL" sz="2400" dirty="0">
              <a:latin typeface="Arial" panose="020B0604020202020204" pitchFamily="34" charset="0"/>
              <a:cs typeface="Arial" panose="020B0604020202020204" pitchFamily="34" charset="0"/>
            </a:endParaRP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Nabrander &amp; discussie</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endParaRPr lang="en-NL" dirty="0"/>
          </a:p>
        </p:txBody>
      </p:sp>
    </p:spTree>
    <p:extLst>
      <p:ext uri="{BB962C8B-B14F-4D97-AF65-F5344CB8AC3E}">
        <p14:creationId xmlns:p14="http://schemas.microsoft.com/office/powerpoint/2010/main" val="397614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66410-588F-6BBE-9418-F3FA70FE60E3}"/>
              </a:ext>
            </a:extLst>
          </p:cNvPr>
          <p:cNvSpPr txBox="1"/>
          <p:nvPr/>
        </p:nvSpPr>
        <p:spPr>
          <a:xfrm>
            <a:off x="755374" y="881486"/>
            <a:ext cx="10944402" cy="646331"/>
          </a:xfrm>
          <a:prstGeom prst="rect">
            <a:avLst/>
          </a:prstGeom>
          <a:noFill/>
        </p:spPr>
        <p:txBody>
          <a:bodyPr wrap="square" rtlCol="0">
            <a:spAutoFit/>
          </a:bodyPr>
          <a:lstStyle/>
          <a:p>
            <a:r>
              <a:rPr lang="nl-NL" sz="3600" b="1" dirty="0">
                <a:latin typeface="Arial" panose="020B0604020202020204" pitchFamily="34" charset="0"/>
                <a:cs typeface="Arial" panose="020B0604020202020204" pitchFamily="34" charset="0"/>
              </a:rPr>
              <a:t>Noodzaak voor een voorspelmodel—Hoe? </a:t>
            </a:r>
            <a:endParaRPr lang="en-NL" sz="3600" dirty="0">
              <a:latin typeface="Arial" panose="020B0604020202020204" pitchFamily="34" charset="0"/>
              <a:cs typeface="Arial" panose="020B0604020202020204" pitchFamily="34" charset="0"/>
            </a:endParaRPr>
          </a:p>
        </p:txBody>
      </p:sp>
      <p:sp>
        <p:nvSpPr>
          <p:cNvPr id="3" name="Tijdelijke aanduiding voor inhoud 3">
            <a:extLst>
              <a:ext uri="{FF2B5EF4-FFF2-40B4-BE49-F238E27FC236}">
                <a16:creationId xmlns:a16="http://schemas.microsoft.com/office/drawing/2014/main" id="{87EE0C73-8F83-0987-BC1A-9BBE2518C686}"/>
              </a:ext>
            </a:extLst>
          </p:cNvPr>
          <p:cNvSpPr txBox="1">
            <a:spLocks/>
          </p:cNvSpPr>
          <p:nvPr/>
        </p:nvSpPr>
        <p:spPr>
          <a:xfrm>
            <a:off x="837600" y="1701313"/>
            <a:ext cx="10890980" cy="48820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Daarom hebben wij </a:t>
            </a:r>
            <a:r>
              <a:rPr lang="nl-NL" i="1" dirty="0">
                <a:latin typeface="Arial" panose="020B0604020202020204" pitchFamily="34" charset="0"/>
                <a:cs typeface="Arial" panose="020B0604020202020204" pitchFamily="34" charset="0"/>
              </a:rPr>
              <a:t>geschat</a:t>
            </a:r>
            <a:r>
              <a:rPr lang="nl-NL" dirty="0">
                <a:latin typeface="Arial" panose="020B0604020202020204" pitchFamily="34" charset="0"/>
                <a:cs typeface="Arial" panose="020B0604020202020204" pitchFamily="34" charset="0"/>
              </a:rPr>
              <a:t> aan de hand van diverse indicatoren of huishoudens energiearmoede ervaren</a:t>
            </a:r>
          </a:p>
          <a:p>
            <a:endParaRPr lang="nl-NL"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dirty="0"/>
          </a:p>
          <a:p>
            <a:pPr lvl="1"/>
            <a:endParaRPr lang="nl-NL" dirty="0"/>
          </a:p>
          <a:p>
            <a:pPr marL="0" indent="0">
              <a:buFont typeface="Arial" panose="020B0604020202020204" pitchFamily="34" charset="0"/>
              <a:buNone/>
            </a:pPr>
            <a:endParaRPr lang="nl-NL" dirty="0"/>
          </a:p>
        </p:txBody>
      </p:sp>
      <p:graphicFrame>
        <p:nvGraphicFramePr>
          <p:cNvPr id="4" name="Table 6">
            <a:extLst>
              <a:ext uri="{FF2B5EF4-FFF2-40B4-BE49-F238E27FC236}">
                <a16:creationId xmlns:a16="http://schemas.microsoft.com/office/drawing/2014/main" id="{1A54330E-9C99-0950-AE92-69FC2FB27E8E}"/>
              </a:ext>
            </a:extLst>
          </p:cNvPr>
          <p:cNvGraphicFramePr>
            <a:graphicFrameLocks/>
          </p:cNvGraphicFramePr>
          <p:nvPr/>
        </p:nvGraphicFramePr>
        <p:xfrm>
          <a:off x="1756610" y="2694637"/>
          <a:ext cx="4601818" cy="4023360"/>
        </p:xfrm>
        <a:graphic>
          <a:graphicData uri="http://schemas.openxmlformats.org/drawingml/2006/table">
            <a:tbl>
              <a:tblPr firstRow="1" bandRow="1">
                <a:tableStyleId>{5940675A-B579-460E-94D1-54222C63F5DA}</a:tableStyleId>
              </a:tblPr>
              <a:tblGrid>
                <a:gridCol w="2309192">
                  <a:extLst>
                    <a:ext uri="{9D8B030D-6E8A-4147-A177-3AD203B41FA5}">
                      <a16:colId xmlns:a16="http://schemas.microsoft.com/office/drawing/2014/main" val="4136473432"/>
                    </a:ext>
                  </a:extLst>
                </a:gridCol>
                <a:gridCol w="2292626">
                  <a:extLst>
                    <a:ext uri="{9D8B030D-6E8A-4147-A177-3AD203B41FA5}">
                      <a16:colId xmlns:a16="http://schemas.microsoft.com/office/drawing/2014/main" val="3739554417"/>
                    </a:ext>
                  </a:extLst>
                </a:gridCol>
              </a:tblGrid>
              <a:tr h="370840">
                <a:tc>
                  <a:txBody>
                    <a:bodyPr/>
                    <a:lstStyle/>
                    <a:p>
                      <a:r>
                        <a:rPr lang="nl-NL" sz="2400" b="1" dirty="0"/>
                        <a:t>Huishouden #</a:t>
                      </a:r>
                      <a:endParaRPr lang="nl-NL" sz="2400" b="1" dirty="0">
                        <a:latin typeface="Arial" panose="020B0604020202020204" pitchFamily="34" charset="0"/>
                        <a:cs typeface="Arial" panose="020B0604020202020204" pitchFamily="34" charset="0"/>
                      </a:endParaRPr>
                    </a:p>
                  </a:txBody>
                  <a:tcPr/>
                </a:tc>
                <a:tc>
                  <a:txBody>
                    <a:bodyPr/>
                    <a:lstStyle/>
                    <a:p>
                      <a:r>
                        <a:rPr lang="nl-NL" sz="2400" b="1" dirty="0"/>
                        <a:t>Energiearmoede </a:t>
                      </a:r>
                      <a:br>
                        <a:rPr lang="nl-NL" sz="2400" b="1" dirty="0"/>
                      </a:br>
                      <a:r>
                        <a:rPr lang="nl-NL" sz="2400" b="1" dirty="0"/>
                        <a:t>(0 of 1)</a:t>
                      </a:r>
                      <a:endParaRPr lang="nl-NL"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0243915"/>
                  </a:ext>
                </a:extLst>
              </a:tr>
              <a:tr h="370840">
                <a:tc>
                  <a:txBody>
                    <a:bodyPr/>
                    <a:lstStyle/>
                    <a:p>
                      <a:r>
                        <a:rPr lang="nl-NL" sz="2400" b="0" dirty="0"/>
                        <a:t>Huishouden A</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1</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59179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t>Huishouden E</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63125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t>Huishouden Y</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7224763"/>
                  </a:ext>
                </a:extLst>
              </a:tr>
              <a:tr h="370840">
                <a:tc>
                  <a:txBody>
                    <a:bodyPr/>
                    <a:lstStyle/>
                    <a:p>
                      <a:r>
                        <a:rPr lang="nl-NL" sz="2400" b="0" dirty="0"/>
                        <a:t>Huishouden Q</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1</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637296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t>Huishouden D</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188123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t>Huishouden R</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75615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t>Huishouden … </a:t>
                      </a:r>
                      <a:endParaRPr lang="nl-NL" sz="2400" b="0" dirty="0">
                        <a:latin typeface="Arial" panose="020B0604020202020204" pitchFamily="34" charset="0"/>
                        <a:cs typeface="Arial" panose="020B0604020202020204" pitchFamily="34" charset="0"/>
                      </a:endParaRPr>
                    </a:p>
                  </a:txBody>
                  <a:tcPr/>
                </a:tc>
                <a:tc>
                  <a:txBody>
                    <a:bodyPr/>
                    <a:lstStyle/>
                    <a:p>
                      <a:r>
                        <a:rPr lang="nl-NL" sz="24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142316301"/>
                  </a:ext>
                </a:extLst>
              </a:tr>
            </a:tbl>
          </a:graphicData>
        </a:graphic>
      </p:graphicFrame>
      <p:graphicFrame>
        <p:nvGraphicFramePr>
          <p:cNvPr id="5" name="Table 6">
            <a:extLst>
              <a:ext uri="{FF2B5EF4-FFF2-40B4-BE49-F238E27FC236}">
                <a16:creationId xmlns:a16="http://schemas.microsoft.com/office/drawing/2014/main" id="{03E1FCFC-9711-92B6-58EE-AA5902A93079}"/>
              </a:ext>
            </a:extLst>
          </p:cNvPr>
          <p:cNvGraphicFramePr>
            <a:graphicFrameLocks/>
          </p:cNvGraphicFramePr>
          <p:nvPr/>
        </p:nvGraphicFramePr>
        <p:xfrm>
          <a:off x="6358428" y="2692415"/>
          <a:ext cx="3715069" cy="4023360"/>
        </p:xfrm>
        <a:graphic>
          <a:graphicData uri="http://schemas.openxmlformats.org/drawingml/2006/table">
            <a:tbl>
              <a:tblPr firstRow="1" bandRow="1">
                <a:tableStyleId>{5940675A-B579-460E-94D1-54222C63F5DA}</a:tableStyleId>
              </a:tblPr>
              <a:tblGrid>
                <a:gridCol w="3715069">
                  <a:extLst>
                    <a:ext uri="{9D8B030D-6E8A-4147-A177-3AD203B41FA5}">
                      <a16:colId xmlns:a16="http://schemas.microsoft.com/office/drawing/2014/main" val="1196348618"/>
                    </a:ext>
                  </a:extLst>
                </a:gridCol>
              </a:tblGrid>
              <a:tr h="370840">
                <a:tc>
                  <a:txBody>
                    <a:bodyPr/>
                    <a:lstStyle/>
                    <a:p>
                      <a:r>
                        <a:rPr lang="nl-NL" sz="2400" b="1" dirty="0"/>
                        <a:t>Geschatte energiearmoede </a:t>
                      </a:r>
                      <a:br>
                        <a:rPr lang="nl-NL" sz="2400" b="1" dirty="0"/>
                      </a:br>
                      <a:r>
                        <a:rPr lang="nl-NL" sz="2400" b="1" dirty="0"/>
                        <a:t>(0 of 1)</a:t>
                      </a:r>
                      <a:endParaRPr lang="nl-NL"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0243915"/>
                  </a:ext>
                </a:extLst>
              </a:tr>
              <a:tr h="370840">
                <a:tc>
                  <a:txBody>
                    <a:bodyPr/>
                    <a:lstStyle/>
                    <a:p>
                      <a:r>
                        <a:rPr lang="nl-NL" sz="2400" b="0" dirty="0"/>
                        <a:t>1</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5917990"/>
                  </a:ext>
                </a:extLst>
              </a:tr>
              <a:tr h="370840">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6312572"/>
                  </a:ext>
                </a:extLst>
              </a:tr>
              <a:tr h="370840">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7224763"/>
                  </a:ext>
                </a:extLst>
              </a:tr>
              <a:tr h="370840">
                <a:tc>
                  <a:txBody>
                    <a:bodyPr/>
                    <a:lstStyle/>
                    <a:p>
                      <a:r>
                        <a:rPr lang="nl-NL" sz="2400" b="0" dirty="0"/>
                        <a:t>1</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63729628"/>
                  </a:ext>
                </a:extLst>
              </a:tr>
              <a:tr h="370840">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18812302"/>
                  </a:ext>
                </a:extLst>
              </a:tr>
              <a:tr h="370840">
                <a:tc>
                  <a:txBody>
                    <a:bodyPr/>
                    <a:lstStyle/>
                    <a:p>
                      <a:r>
                        <a:rPr lang="nl-NL" sz="2400" b="0" dirty="0"/>
                        <a:t>0</a:t>
                      </a:r>
                      <a:endParaRPr lang="nl-NL"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7561579"/>
                  </a:ext>
                </a:extLst>
              </a:tr>
              <a:tr h="370840">
                <a:tc>
                  <a:txBody>
                    <a:bodyPr/>
                    <a:lstStyle/>
                    <a:p>
                      <a:r>
                        <a:rPr lang="nl-NL" sz="24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142316301"/>
                  </a:ext>
                </a:extLst>
              </a:tr>
            </a:tbl>
          </a:graphicData>
        </a:graphic>
      </p:graphicFrame>
      <p:pic>
        <p:nvPicPr>
          <p:cNvPr id="6" name="Afbeelding 2" descr="Afbeelding met Lettertype, tekst, grafische vormgeving, Graphics&#10;&#10;Automatisch gegenereerde beschrijving">
            <a:extLst>
              <a:ext uri="{FF2B5EF4-FFF2-40B4-BE49-F238E27FC236}">
                <a16:creationId xmlns:a16="http://schemas.microsoft.com/office/drawing/2014/main" id="{23351C72-DDBE-D0FC-14AE-EE021392183F}"/>
              </a:ext>
            </a:extLst>
          </p:cNvPr>
          <p:cNvPicPr>
            <a:picLocks noChangeAspect="1"/>
          </p:cNvPicPr>
          <p:nvPr/>
        </p:nvPicPr>
        <p:blipFill>
          <a:blip r:embed="rId2"/>
          <a:stretch>
            <a:fillRect/>
          </a:stretch>
        </p:blipFill>
        <p:spPr>
          <a:xfrm>
            <a:off x="56953" y="119821"/>
            <a:ext cx="2705297" cy="929211"/>
          </a:xfrm>
          <a:prstGeom prst="rect">
            <a:avLst/>
          </a:prstGeom>
        </p:spPr>
      </p:pic>
    </p:spTree>
    <p:extLst>
      <p:ext uri="{BB962C8B-B14F-4D97-AF65-F5344CB8AC3E}">
        <p14:creationId xmlns:p14="http://schemas.microsoft.com/office/powerpoint/2010/main" val="229088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B04AD0-3426-0642-879F-5BA39A6F8907}"/>
              </a:ext>
            </a:extLst>
          </p:cNvPr>
          <p:cNvSpPr/>
          <p:nvPr/>
        </p:nvSpPr>
        <p:spPr>
          <a:xfrm>
            <a:off x="-1200" y="-5407"/>
            <a:ext cx="12193200" cy="6858001"/>
          </a:xfrm>
          <a:prstGeom prst="rect">
            <a:avLst/>
          </a:prstGeom>
          <a:solidFill>
            <a:srgbClr val="EBBB2C"/>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
        <p:nvSpPr>
          <p:cNvPr id="16" name="Rechthoek 15">
            <a:extLst>
              <a:ext uri="{FF2B5EF4-FFF2-40B4-BE49-F238E27FC236}">
                <a16:creationId xmlns:a16="http://schemas.microsoft.com/office/drawing/2014/main" id="{5A38A51D-28C8-C446-832F-33834337D1CA}"/>
              </a:ext>
            </a:extLst>
          </p:cNvPr>
          <p:cNvSpPr/>
          <p:nvPr/>
        </p:nvSpPr>
        <p:spPr>
          <a:xfrm>
            <a:off x="0" y="3434406"/>
            <a:ext cx="4060800" cy="342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5E1308BA-B689-8B4E-82AD-48FE0869FA7C}"/>
              </a:ext>
            </a:extLst>
          </p:cNvPr>
          <p:cNvPicPr>
            <a:picLocks noChangeAspect="1"/>
          </p:cNvPicPr>
          <p:nvPr/>
        </p:nvPicPr>
        <p:blipFill>
          <a:blip r:embed="rId3"/>
          <a:stretch>
            <a:fillRect/>
          </a:stretch>
        </p:blipFill>
        <p:spPr>
          <a:xfrm>
            <a:off x="180000" y="180000"/>
            <a:ext cx="720000" cy="720000"/>
          </a:xfrm>
          <a:prstGeom prst="rect">
            <a:avLst/>
          </a:prstGeom>
        </p:spPr>
      </p:pic>
      <p:sp>
        <p:nvSpPr>
          <p:cNvPr id="6" name="Titel 1">
            <a:extLst>
              <a:ext uri="{FF2B5EF4-FFF2-40B4-BE49-F238E27FC236}">
                <a16:creationId xmlns:a16="http://schemas.microsoft.com/office/drawing/2014/main" id="{4CFF75DC-A273-B953-198F-921E99800FAF}"/>
              </a:ext>
            </a:extLst>
          </p:cNvPr>
          <p:cNvSpPr>
            <a:spLocks noGrp="1"/>
          </p:cNvSpPr>
          <p:nvPr>
            <p:ph type="title"/>
          </p:nvPr>
        </p:nvSpPr>
        <p:spPr>
          <a:xfrm>
            <a:off x="0" y="-16217"/>
            <a:ext cx="12192000" cy="1136148"/>
          </a:xfrm>
        </p:spPr>
        <p:txBody>
          <a:bodyPr>
            <a:normAutofit/>
          </a:bodyPr>
          <a:lstStyle/>
          <a:p>
            <a:pPr algn="ctr"/>
            <a:r>
              <a:rPr lang="nl-NL" b="1" dirty="0">
                <a:latin typeface="Oswald" panose="00000500000000000000" pitchFamily="2" charset="0"/>
                <a:cs typeface="VolvoBroad" panose="020B0806020102060101" pitchFamily="34" charset="0"/>
              </a:rPr>
              <a:t>R-script</a:t>
            </a:r>
          </a:p>
        </p:txBody>
      </p:sp>
      <p:pic>
        <p:nvPicPr>
          <p:cNvPr id="2" name="Afbeelding 2" descr="Afbeelding met tekst&#10;&#10;Automatisch gegenereerde beschrijving">
            <a:extLst>
              <a:ext uri="{FF2B5EF4-FFF2-40B4-BE49-F238E27FC236}">
                <a16:creationId xmlns:a16="http://schemas.microsoft.com/office/drawing/2014/main" id="{D5834F8E-56B1-9D68-1D94-42D2D96D360D}"/>
              </a:ext>
            </a:extLst>
          </p:cNvPr>
          <p:cNvPicPr>
            <a:picLocks noChangeAspect="1"/>
          </p:cNvPicPr>
          <p:nvPr/>
        </p:nvPicPr>
        <p:blipFill rotWithShape="1">
          <a:blip r:embed="rId4"/>
          <a:srcRect b="19"/>
          <a:stretch/>
        </p:blipFill>
        <p:spPr>
          <a:xfrm>
            <a:off x="20" y="1282"/>
            <a:ext cx="12191980" cy="6856718"/>
          </a:xfrm>
          <a:prstGeom prst="rect">
            <a:avLst/>
          </a:prstGeom>
        </p:spPr>
      </p:pic>
    </p:spTree>
    <p:extLst>
      <p:ext uri="{BB962C8B-B14F-4D97-AF65-F5344CB8AC3E}">
        <p14:creationId xmlns:p14="http://schemas.microsoft.com/office/powerpoint/2010/main" val="130409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sp>
        <p:nvSpPr>
          <p:cNvPr id="6" name="Rechthoek: afgeronde hoeken 1">
            <a:extLst>
              <a:ext uri="{FF2B5EF4-FFF2-40B4-BE49-F238E27FC236}">
                <a16:creationId xmlns:a16="http://schemas.microsoft.com/office/drawing/2014/main" id="{F5C116F8-AC4D-A1F7-B121-6DC95852A879}"/>
              </a:ext>
            </a:extLst>
          </p:cNvPr>
          <p:cNvSpPr/>
          <p:nvPr/>
        </p:nvSpPr>
        <p:spPr>
          <a:xfrm>
            <a:off x="209042" y="2570414"/>
            <a:ext cx="2837520" cy="4174261"/>
          </a:xfrm>
          <a:prstGeom prst="roundRect">
            <a:avLst/>
          </a:prstGeom>
          <a:solidFill>
            <a:srgbClr val="6CF027"/>
          </a:solidFill>
          <a:ln>
            <a:solidFill>
              <a:srgbClr val="03222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nl-NL" sz="1500" b="1" i="0" dirty="0">
                <a:solidFill>
                  <a:srgbClr val="000000"/>
                </a:solidFill>
                <a:effectLst/>
                <a:latin typeface="Calibri" panose="020F0502020204030204" pitchFamily="34" charset="0"/>
              </a:rPr>
              <a:t>DOELGROEPEN</a:t>
            </a:r>
            <a:r>
              <a:rPr lang="nl-NL" sz="15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Betrokkenen van het programma Leeuwarden Oost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Inwoners Leeuwarden (Oost)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Gemeente Leeuwarden (medewerkers)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Data analyse groep binnen de Gemeente Leeuwarden </a:t>
            </a:r>
          </a:p>
          <a:p>
            <a:pPr algn="l" rtl="0" fontAlgn="base">
              <a:buFont typeface="Arial" panose="020B0604020202020204" pitchFamily="34" charset="0"/>
              <a:buChar char="•"/>
            </a:pPr>
            <a:r>
              <a:rPr lang="nl-NL" sz="1500" b="0" i="0" dirty="0" err="1">
                <a:solidFill>
                  <a:srgbClr val="000000"/>
                </a:solidFill>
                <a:effectLst/>
                <a:latin typeface="Calibri" panose="020F0502020204030204" pitchFamily="34" charset="0"/>
              </a:rPr>
              <a:t>DataFryslân</a:t>
            </a:r>
            <a:r>
              <a:rPr lang="nl-NL" sz="15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CISO, FG en ethiek </a:t>
            </a:r>
            <a:r>
              <a:rPr lang="nl-NL" sz="1500" b="0" i="0" dirty="0" err="1">
                <a:solidFill>
                  <a:srgbClr val="000000"/>
                </a:solidFill>
                <a:effectLst/>
                <a:latin typeface="Calibri" panose="020F0502020204030204" pitchFamily="34" charset="0"/>
              </a:rPr>
              <a:t>officer</a:t>
            </a:r>
            <a:r>
              <a:rPr lang="nl-NL" sz="1500" b="0" i="0" dirty="0">
                <a:solidFill>
                  <a:srgbClr val="000000"/>
                </a:solidFill>
                <a:effectLst/>
                <a:latin typeface="Calibri" panose="020F0502020204030204" pitchFamily="34" charset="0"/>
              </a:rPr>
              <a:t> </a:t>
            </a:r>
          </a:p>
          <a:p>
            <a:pPr algn="ctr"/>
            <a:endParaRPr lang="nl-NL" dirty="0"/>
          </a:p>
        </p:txBody>
      </p:sp>
      <p:sp>
        <p:nvSpPr>
          <p:cNvPr id="7" name="Rechthoek: afgeronde hoeken 2">
            <a:extLst>
              <a:ext uri="{FF2B5EF4-FFF2-40B4-BE49-F238E27FC236}">
                <a16:creationId xmlns:a16="http://schemas.microsoft.com/office/drawing/2014/main" id="{F2F24404-7355-3721-1DF2-BBC920D489A2}"/>
              </a:ext>
            </a:extLst>
          </p:cNvPr>
          <p:cNvSpPr/>
          <p:nvPr/>
        </p:nvSpPr>
        <p:spPr>
          <a:xfrm>
            <a:off x="3197521" y="2570414"/>
            <a:ext cx="2837520" cy="4174262"/>
          </a:xfrm>
          <a:prstGeom prst="roundRect">
            <a:avLst/>
          </a:prstGeom>
          <a:solidFill>
            <a:srgbClr val="C40D3D"/>
          </a:solidFill>
          <a:ln>
            <a:solidFill>
              <a:srgbClr val="03222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nl-NL" sz="1500" b="1" i="0" dirty="0">
                <a:solidFill>
                  <a:srgbClr val="000000"/>
                </a:solidFill>
                <a:effectLst/>
                <a:latin typeface="Calibri" panose="020F0502020204030204" pitchFamily="34" charset="0"/>
              </a:rPr>
              <a:t>BEHOEFTE VAN DE DOELGROEP</a:t>
            </a:r>
            <a:r>
              <a:rPr lang="nl-NL" sz="1500" b="0" i="0" dirty="0">
                <a:solidFill>
                  <a:srgbClr val="000000"/>
                </a:solidFill>
                <a:effectLst/>
                <a:latin typeface="Calibri" panose="020F0502020204030204" pitchFamily="34" charset="0"/>
              </a:rPr>
              <a:t>: </a:t>
            </a:r>
            <a:endParaRPr lang="nl-NL" sz="15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Gebrek aan inzicht binnen de gemeente Leeuwarden in wat er speelt bij haar inwoners.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Geschikte </a:t>
            </a:r>
            <a:r>
              <a:rPr lang="nl-NL" sz="1500" b="0" i="0" dirty="0" err="1">
                <a:solidFill>
                  <a:srgbClr val="000000"/>
                </a:solidFill>
                <a:effectLst/>
                <a:latin typeface="Calibri" panose="020F0502020204030204" pitchFamily="34" charset="0"/>
              </a:rPr>
              <a:t>tooling</a:t>
            </a:r>
            <a:r>
              <a:rPr lang="nl-NL" sz="1500" b="0" i="0" dirty="0">
                <a:solidFill>
                  <a:srgbClr val="000000"/>
                </a:solidFill>
                <a:effectLst/>
                <a:latin typeface="Calibri" panose="020F0502020204030204" pitchFamily="34" charset="0"/>
              </a:rPr>
              <a:t> binnen gemeente Leeuwarden </a:t>
            </a:r>
          </a:p>
          <a:p>
            <a:pPr algn="l" rtl="0" fontAlgn="base">
              <a:buFont typeface="Arial" panose="020B0604020202020204" pitchFamily="34" charset="0"/>
              <a:buChar char="•"/>
            </a:pPr>
            <a:r>
              <a:rPr lang="nl-NL" sz="1500" b="0" i="0" dirty="0">
                <a:solidFill>
                  <a:srgbClr val="000000"/>
                </a:solidFill>
                <a:effectLst/>
                <a:latin typeface="Calibri" panose="020F0502020204030204" pitchFamily="34" charset="0"/>
              </a:rPr>
              <a:t>Voor de gemeente en het programma Leeuwarden Oost is dit een interessante basis voor een participatieproces om vervolgens noodzakelijke/ gewenste (</a:t>
            </a:r>
            <a:r>
              <a:rPr lang="nl-NL" sz="1500" b="0" i="0" dirty="0" err="1">
                <a:solidFill>
                  <a:srgbClr val="000000"/>
                </a:solidFill>
                <a:effectLst/>
                <a:latin typeface="Calibri" panose="020F0502020204030204" pitchFamily="34" charset="0"/>
              </a:rPr>
              <a:t>beleids</a:t>
            </a:r>
            <a:r>
              <a:rPr lang="nl-NL" sz="1500" b="0" i="0" dirty="0">
                <a:solidFill>
                  <a:srgbClr val="000000"/>
                </a:solidFill>
                <a:effectLst/>
                <a:latin typeface="Calibri" panose="020F0502020204030204" pitchFamily="34" charset="0"/>
              </a:rPr>
              <a:t>)interventies op te doen. </a:t>
            </a:r>
          </a:p>
          <a:p>
            <a:pPr algn="ctr"/>
            <a:endParaRPr lang="nl-NL" dirty="0"/>
          </a:p>
        </p:txBody>
      </p:sp>
      <p:sp>
        <p:nvSpPr>
          <p:cNvPr id="8" name="Rechthoek: afgeronde hoeken 4">
            <a:extLst>
              <a:ext uri="{FF2B5EF4-FFF2-40B4-BE49-F238E27FC236}">
                <a16:creationId xmlns:a16="http://schemas.microsoft.com/office/drawing/2014/main" id="{75F89A7C-07B5-F4CA-D4B4-497F7691D7F0}"/>
              </a:ext>
            </a:extLst>
          </p:cNvPr>
          <p:cNvSpPr/>
          <p:nvPr/>
        </p:nvSpPr>
        <p:spPr>
          <a:xfrm>
            <a:off x="6185999" y="2570412"/>
            <a:ext cx="2837519" cy="4174263"/>
          </a:xfrm>
          <a:prstGeom prst="roundRect">
            <a:avLst/>
          </a:prstGeom>
          <a:solidFill>
            <a:srgbClr val="5B57A6"/>
          </a:solidFill>
          <a:ln>
            <a:solidFill>
              <a:srgbClr val="03222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nl-NL" sz="1500" b="1" i="0">
                <a:solidFill>
                  <a:srgbClr val="000000"/>
                </a:solidFill>
                <a:effectLst/>
                <a:latin typeface="Calibri" panose="020F0502020204030204" pitchFamily="34" charset="0"/>
              </a:rPr>
              <a:t>PRODUCTEN/DIENSTEN</a:t>
            </a:r>
            <a:r>
              <a:rPr lang="nl-NL" sz="1500" b="0" i="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NL" sz="1500" b="0" i="0">
                <a:solidFill>
                  <a:srgbClr val="000000"/>
                </a:solidFill>
                <a:effectLst/>
                <a:latin typeface="Calibri" panose="020F0502020204030204" pitchFamily="34" charset="0"/>
              </a:rPr>
              <a:t>Een beslistool gericht op het beantwoorden van "wat mag wel en wat mag niet" ten aanzien van tekst- en sentimentanalyse. De focus ligt hier op ethische en juridische onderbouwing. </a:t>
            </a:r>
          </a:p>
          <a:p>
            <a:pPr algn="l" rtl="0" fontAlgn="base">
              <a:buFont typeface="Arial" panose="020B0604020202020204" pitchFamily="34" charset="0"/>
              <a:buChar char="•"/>
            </a:pPr>
            <a:r>
              <a:rPr lang="nl-NL" sz="1500" b="0" i="0">
                <a:solidFill>
                  <a:srgbClr val="000000"/>
                </a:solidFill>
                <a:effectLst/>
                <a:latin typeface="Calibri" panose="020F0502020204030204" pitchFamily="34" charset="0"/>
              </a:rPr>
              <a:t>Een methode/ stappenplan om vraag en aanbod qua data-analyse op elkaar aan te laten sluiten. </a:t>
            </a:r>
          </a:p>
          <a:p>
            <a:pPr algn="l" rtl="0" fontAlgn="base">
              <a:buFont typeface="Arial" panose="020B0604020202020204" pitchFamily="34" charset="0"/>
              <a:buChar char="•"/>
            </a:pPr>
            <a:r>
              <a:rPr lang="nl-NL" sz="1500" b="0" i="0">
                <a:solidFill>
                  <a:srgbClr val="000000"/>
                </a:solidFill>
                <a:effectLst/>
                <a:latin typeface="Calibri" panose="020F0502020204030204" pitchFamily="34" charset="0"/>
              </a:rPr>
              <a:t>Een ontwikkelde methodiek (algoritme / model) waarmee sentimenten voor een thema uit social media data gehaald kan worden. </a:t>
            </a:r>
          </a:p>
          <a:p>
            <a:pPr algn="ctr"/>
            <a:endParaRPr lang="nl-NL"/>
          </a:p>
        </p:txBody>
      </p:sp>
      <p:sp>
        <p:nvSpPr>
          <p:cNvPr id="9" name="Rechthoek: afgeronde hoeken 6">
            <a:extLst>
              <a:ext uri="{FF2B5EF4-FFF2-40B4-BE49-F238E27FC236}">
                <a16:creationId xmlns:a16="http://schemas.microsoft.com/office/drawing/2014/main" id="{D51DA012-DD0A-3324-C182-84D88DE9A177}"/>
              </a:ext>
            </a:extLst>
          </p:cNvPr>
          <p:cNvSpPr/>
          <p:nvPr/>
        </p:nvSpPr>
        <p:spPr>
          <a:xfrm>
            <a:off x="9188999" y="2570412"/>
            <a:ext cx="2837519" cy="4174263"/>
          </a:xfrm>
          <a:prstGeom prst="roundRect">
            <a:avLst/>
          </a:prstGeom>
          <a:solidFill>
            <a:srgbClr val="00AEEF"/>
          </a:solidFill>
          <a:ln>
            <a:solidFill>
              <a:srgbClr val="03222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nl-NL" sz="1500" b="1" i="0">
                <a:solidFill>
                  <a:srgbClr val="000000"/>
                </a:solidFill>
                <a:effectLst/>
                <a:latin typeface="Calibri" panose="020F0502020204030204" pitchFamily="34" charset="0"/>
              </a:rPr>
              <a:t>DOELEN</a:t>
            </a:r>
            <a:r>
              <a:rPr lang="nl-NL" sz="1500" b="0" i="0">
                <a:solidFill>
                  <a:srgbClr val="000000"/>
                </a:solidFill>
                <a:effectLst/>
                <a:latin typeface="Calibri" panose="020F0502020204030204" pitchFamily="34" charset="0"/>
              </a:rPr>
              <a:t>: </a:t>
            </a:r>
          </a:p>
          <a:p>
            <a:pPr algn="l" rtl="0" fontAlgn="base">
              <a:buFont typeface="Arial" panose="020B0604020202020204" pitchFamily="34" charset="0"/>
              <a:buChar char="•"/>
            </a:pPr>
            <a:r>
              <a:rPr lang="nl-NL" sz="1500" b="0" i="0">
                <a:solidFill>
                  <a:srgbClr val="000000"/>
                </a:solidFill>
                <a:effectLst/>
                <a:latin typeface="Calibri" panose="020F0502020204030204" pitchFamily="34" charset="0"/>
              </a:rPr>
              <a:t>Op basis van de resultaten, inzet van participatiegerichte interventies kunnen doen naar de inwoners om zo bij te dragen naar meer welzijn en welvaart – met name op het gebied van leren, wonen, werken en gezondheid – onder de inwoners van Leeuwarden en specifiek de wijken van Leeuwarden Oost. </a:t>
            </a:r>
          </a:p>
          <a:p>
            <a:pPr algn="l" rtl="0" fontAlgn="base">
              <a:buFont typeface="Arial" panose="020B0604020202020204" pitchFamily="34" charset="0"/>
              <a:buChar char="•"/>
            </a:pPr>
            <a:r>
              <a:rPr lang="nl-NL" sz="1500" b="0" i="0">
                <a:solidFill>
                  <a:srgbClr val="000000"/>
                </a:solidFill>
                <a:effectLst/>
                <a:latin typeface="Calibri" panose="020F0502020204030204" pitchFamily="34" charset="0"/>
              </a:rPr>
              <a:t>Interne ICT structuur binnen Gemeente Leeuwarden opgezet met juiste tooling. </a:t>
            </a:r>
          </a:p>
          <a:p>
            <a:pPr algn="ctr"/>
            <a:endParaRPr lang="nl-NL"/>
          </a:p>
        </p:txBody>
      </p:sp>
      <p:sp>
        <p:nvSpPr>
          <p:cNvPr id="10" name="Rechthoek: afgeronde hoeken 11">
            <a:extLst>
              <a:ext uri="{FF2B5EF4-FFF2-40B4-BE49-F238E27FC236}">
                <a16:creationId xmlns:a16="http://schemas.microsoft.com/office/drawing/2014/main" id="{C5E563D7-3F8A-57B0-AA5D-6562BA0E2AB5}"/>
              </a:ext>
            </a:extLst>
          </p:cNvPr>
          <p:cNvSpPr/>
          <p:nvPr/>
        </p:nvSpPr>
        <p:spPr>
          <a:xfrm>
            <a:off x="187262" y="1043766"/>
            <a:ext cx="11817476" cy="1330037"/>
          </a:xfrm>
          <a:prstGeom prst="roundRect">
            <a:avLst/>
          </a:prstGeom>
          <a:solidFill>
            <a:srgbClr val="03222D"/>
          </a:solidFill>
          <a:ln>
            <a:solidFill>
              <a:srgbClr val="032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i="0" dirty="0">
                <a:solidFill>
                  <a:srgbClr val="EBBB2C"/>
                </a:solidFill>
                <a:effectLst/>
                <a:latin typeface="Calibri" panose="020F0502020204030204" pitchFamily="34" charset="0"/>
              </a:rPr>
              <a:t>DOEL</a:t>
            </a:r>
            <a:r>
              <a:rPr lang="nl-NL" sz="1800" b="0" i="0" dirty="0">
                <a:solidFill>
                  <a:srgbClr val="EBBB2C"/>
                </a:solidFill>
                <a:effectLst/>
                <a:latin typeface="Calibri" panose="020F0502020204030204" pitchFamily="34" charset="0"/>
              </a:rPr>
              <a:t>: </a:t>
            </a:r>
          </a:p>
          <a:p>
            <a:pPr algn="ctr"/>
            <a:r>
              <a:rPr lang="nl-NL" dirty="0">
                <a:solidFill>
                  <a:srgbClr val="EBBB2C"/>
                </a:solidFill>
                <a:latin typeface="Calibri" panose="020F0502020204030204" pitchFamily="34" charset="0"/>
              </a:rPr>
              <a:t>De</a:t>
            </a:r>
            <a:r>
              <a:rPr lang="nl-NL" sz="1800" b="0" i="0" dirty="0">
                <a:solidFill>
                  <a:srgbClr val="EBBB2C"/>
                </a:solidFill>
                <a:effectLst/>
                <a:latin typeface="Calibri" panose="020F0502020204030204" pitchFamily="34" charset="0"/>
              </a:rPr>
              <a:t> gemeente Leeuwarden wil op basis van </a:t>
            </a:r>
            <a:r>
              <a:rPr lang="nl-NL" sz="1800" b="0" i="0" dirty="0" err="1">
                <a:solidFill>
                  <a:srgbClr val="EBBB2C"/>
                </a:solidFill>
                <a:effectLst/>
                <a:latin typeface="Calibri" panose="020F0502020204030204" pitchFamily="34" charset="0"/>
              </a:rPr>
              <a:t>social</a:t>
            </a:r>
            <a:r>
              <a:rPr lang="nl-NL" sz="1800" b="0" i="0" dirty="0">
                <a:solidFill>
                  <a:srgbClr val="EBBB2C"/>
                </a:solidFill>
                <a:effectLst/>
                <a:latin typeface="Calibri" panose="020F0502020204030204" pitchFamily="34" charset="0"/>
              </a:rPr>
              <a:t> media data tekst- en sentimenten analyseren op een eigen AI omgeving, zodat de gemeente weet wat er leeft bij haar inwoners met aandacht voor wet- en regelgeving evenals ethiek.  </a:t>
            </a:r>
            <a:endParaRPr lang="nl-NL" dirty="0">
              <a:solidFill>
                <a:srgbClr val="EBBB2C"/>
              </a:solidFill>
            </a:endParaRPr>
          </a:p>
        </p:txBody>
      </p:sp>
      <p:pic>
        <p:nvPicPr>
          <p:cNvPr id="2" name="Afbeelding 2" descr="Afbeelding met Lettertype, tekst, grafische vormgeving, Graphics&#10;&#10;Automatisch gegenereerde beschrijving">
            <a:extLst>
              <a:ext uri="{FF2B5EF4-FFF2-40B4-BE49-F238E27FC236}">
                <a16:creationId xmlns:a16="http://schemas.microsoft.com/office/drawing/2014/main" id="{544B0413-2EB5-EBDF-F7BB-E895058526F3}"/>
              </a:ext>
            </a:extLst>
          </p:cNvPr>
          <p:cNvPicPr>
            <a:picLocks noChangeAspect="1"/>
          </p:cNvPicPr>
          <p:nvPr/>
        </p:nvPicPr>
        <p:blipFill>
          <a:blip r:embed="rId2"/>
          <a:stretch>
            <a:fillRect/>
          </a:stretch>
        </p:blipFill>
        <p:spPr>
          <a:xfrm>
            <a:off x="56954" y="119822"/>
            <a:ext cx="2067122" cy="710012"/>
          </a:xfrm>
          <a:prstGeom prst="rect">
            <a:avLst/>
          </a:prstGeom>
        </p:spPr>
      </p:pic>
    </p:spTree>
    <p:extLst>
      <p:ext uri="{BB962C8B-B14F-4D97-AF65-F5344CB8AC3E}">
        <p14:creationId xmlns:p14="http://schemas.microsoft.com/office/powerpoint/2010/main" val="3765477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grpSp>
        <p:nvGrpSpPr>
          <p:cNvPr id="2" name="Groep 23573">
            <a:extLst>
              <a:ext uri="{FF2B5EF4-FFF2-40B4-BE49-F238E27FC236}">
                <a16:creationId xmlns:a16="http://schemas.microsoft.com/office/drawing/2014/main" id="{2778463C-67DF-ED8E-B999-62658177E0E7}"/>
              </a:ext>
            </a:extLst>
          </p:cNvPr>
          <p:cNvGrpSpPr/>
          <p:nvPr/>
        </p:nvGrpSpPr>
        <p:grpSpPr>
          <a:xfrm>
            <a:off x="6902717" y="1614955"/>
            <a:ext cx="4821754" cy="3055845"/>
            <a:chOff x="6783058" y="1351429"/>
            <a:chExt cx="4821754" cy="3055845"/>
          </a:xfrm>
        </p:grpSpPr>
        <p:sp>
          <p:nvSpPr>
            <p:cNvPr id="3" name="Rechthoek 3">
              <a:extLst>
                <a:ext uri="{FF2B5EF4-FFF2-40B4-BE49-F238E27FC236}">
                  <a16:creationId xmlns:a16="http://schemas.microsoft.com/office/drawing/2014/main" id="{9525A1FA-06BF-0D01-AA9B-C76D15014708}"/>
                </a:ext>
              </a:extLst>
            </p:cNvPr>
            <p:cNvSpPr/>
            <p:nvPr/>
          </p:nvSpPr>
          <p:spPr>
            <a:xfrm>
              <a:off x="6789546" y="1351429"/>
              <a:ext cx="4815266" cy="605118"/>
            </a:xfrm>
            <a:prstGeom prst="rect">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rgbClr val="EBBB2C"/>
                  </a:solidFill>
                </a:rPr>
                <a:t>Social media berichten</a:t>
              </a:r>
            </a:p>
          </p:txBody>
        </p:sp>
        <p:sp>
          <p:nvSpPr>
            <p:cNvPr id="4" name="Rechthoek 9">
              <a:extLst>
                <a:ext uri="{FF2B5EF4-FFF2-40B4-BE49-F238E27FC236}">
                  <a16:creationId xmlns:a16="http://schemas.microsoft.com/office/drawing/2014/main" id="{F903477B-ABD1-ECBA-0B34-31B3DBE97FB4}"/>
                </a:ext>
              </a:extLst>
            </p:cNvPr>
            <p:cNvSpPr/>
            <p:nvPr/>
          </p:nvSpPr>
          <p:spPr>
            <a:xfrm>
              <a:off x="10379908" y="2412927"/>
              <a:ext cx="1196788" cy="739589"/>
            </a:xfrm>
            <a:prstGeom prst="rect">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rgbClr val="EBBB2C"/>
                  </a:solidFill>
                </a:rPr>
                <a:t>Onderwerp</a:t>
              </a:r>
            </a:p>
            <a:p>
              <a:pPr algn="ctr"/>
              <a:r>
                <a:rPr lang="nl-NL" sz="1600">
                  <a:solidFill>
                    <a:srgbClr val="EBBB2C"/>
                  </a:solidFill>
                </a:rPr>
                <a:t>D</a:t>
              </a:r>
            </a:p>
          </p:txBody>
        </p:sp>
        <p:sp>
          <p:nvSpPr>
            <p:cNvPr id="5" name="Rechthoek 10">
              <a:extLst>
                <a:ext uri="{FF2B5EF4-FFF2-40B4-BE49-F238E27FC236}">
                  <a16:creationId xmlns:a16="http://schemas.microsoft.com/office/drawing/2014/main" id="{64C07A9D-AB82-8142-3F7B-7DCDED65EA6C}"/>
                </a:ext>
              </a:extLst>
            </p:cNvPr>
            <p:cNvSpPr/>
            <p:nvPr/>
          </p:nvSpPr>
          <p:spPr>
            <a:xfrm>
              <a:off x="9183121" y="2414243"/>
              <a:ext cx="1196788" cy="739589"/>
            </a:xfrm>
            <a:prstGeom prst="rect">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rgbClr val="EBBB2C"/>
                  </a:solidFill>
                </a:rPr>
                <a:t>Onderwerp</a:t>
              </a:r>
            </a:p>
            <a:p>
              <a:pPr algn="ctr"/>
              <a:r>
                <a:rPr lang="nl-NL" sz="1600">
                  <a:solidFill>
                    <a:srgbClr val="EBBB2C"/>
                  </a:solidFill>
                </a:rPr>
                <a:t>C</a:t>
              </a:r>
            </a:p>
          </p:txBody>
        </p:sp>
        <p:sp>
          <p:nvSpPr>
            <p:cNvPr id="6" name="Rechthoek 13">
              <a:extLst>
                <a:ext uri="{FF2B5EF4-FFF2-40B4-BE49-F238E27FC236}">
                  <a16:creationId xmlns:a16="http://schemas.microsoft.com/office/drawing/2014/main" id="{61B742D3-6D51-A423-98FE-A1D11D8CF901}"/>
                </a:ext>
              </a:extLst>
            </p:cNvPr>
            <p:cNvSpPr/>
            <p:nvPr/>
          </p:nvSpPr>
          <p:spPr>
            <a:xfrm>
              <a:off x="7986334" y="2415559"/>
              <a:ext cx="1196788" cy="739589"/>
            </a:xfrm>
            <a:prstGeom prst="rect">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rgbClr val="EBBB2C"/>
                  </a:solidFill>
                </a:rPr>
                <a:t>Onderwerp</a:t>
              </a:r>
            </a:p>
            <a:p>
              <a:pPr algn="ctr"/>
              <a:r>
                <a:rPr lang="nl-NL" sz="1600">
                  <a:solidFill>
                    <a:srgbClr val="EBBB2C"/>
                  </a:solidFill>
                </a:rPr>
                <a:t>B</a:t>
              </a:r>
            </a:p>
          </p:txBody>
        </p:sp>
        <p:sp>
          <p:nvSpPr>
            <p:cNvPr id="7" name="Rechthoek 14">
              <a:extLst>
                <a:ext uri="{FF2B5EF4-FFF2-40B4-BE49-F238E27FC236}">
                  <a16:creationId xmlns:a16="http://schemas.microsoft.com/office/drawing/2014/main" id="{2F6D925C-7143-2987-03DA-276F4891ED85}"/>
                </a:ext>
              </a:extLst>
            </p:cNvPr>
            <p:cNvSpPr/>
            <p:nvPr/>
          </p:nvSpPr>
          <p:spPr>
            <a:xfrm>
              <a:off x="6783058" y="2419555"/>
              <a:ext cx="1196788" cy="739589"/>
            </a:xfrm>
            <a:prstGeom prst="rect">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rgbClr val="EBBB2C"/>
                  </a:solidFill>
                </a:rPr>
                <a:t>Onderwerp</a:t>
              </a:r>
            </a:p>
            <a:p>
              <a:pPr algn="ctr"/>
              <a:r>
                <a:rPr lang="nl-NL" sz="1600">
                  <a:solidFill>
                    <a:srgbClr val="EBBB2C"/>
                  </a:solidFill>
                </a:rPr>
                <a:t>A</a:t>
              </a:r>
            </a:p>
          </p:txBody>
        </p:sp>
        <p:sp>
          <p:nvSpPr>
            <p:cNvPr id="8" name="Rechthoek 16">
              <a:extLst>
                <a:ext uri="{FF2B5EF4-FFF2-40B4-BE49-F238E27FC236}">
                  <a16:creationId xmlns:a16="http://schemas.microsoft.com/office/drawing/2014/main" id="{9B2BEDDE-104D-5479-B1D3-CE42F1EEE36B}"/>
                </a:ext>
              </a:extLst>
            </p:cNvPr>
            <p:cNvSpPr/>
            <p:nvPr/>
          </p:nvSpPr>
          <p:spPr>
            <a:xfrm>
              <a:off x="7514693" y="4155141"/>
              <a:ext cx="350839" cy="25213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17">
              <a:extLst>
                <a:ext uri="{FF2B5EF4-FFF2-40B4-BE49-F238E27FC236}">
                  <a16:creationId xmlns:a16="http://schemas.microsoft.com/office/drawing/2014/main" id="{DB687903-F288-0B58-33E5-7C47AA380783}"/>
                </a:ext>
              </a:extLst>
            </p:cNvPr>
            <p:cNvSpPr/>
            <p:nvPr/>
          </p:nvSpPr>
          <p:spPr>
            <a:xfrm>
              <a:off x="7163853" y="3966882"/>
              <a:ext cx="350839" cy="4403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18">
              <a:extLst>
                <a:ext uri="{FF2B5EF4-FFF2-40B4-BE49-F238E27FC236}">
                  <a16:creationId xmlns:a16="http://schemas.microsoft.com/office/drawing/2014/main" id="{B0E2F06D-E60D-209D-9EEB-8D92652D21B5}"/>
                </a:ext>
              </a:extLst>
            </p:cNvPr>
            <p:cNvSpPr/>
            <p:nvPr/>
          </p:nvSpPr>
          <p:spPr>
            <a:xfrm>
              <a:off x="6817903" y="3662280"/>
              <a:ext cx="350839" cy="74499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9">
              <a:extLst>
                <a:ext uri="{FF2B5EF4-FFF2-40B4-BE49-F238E27FC236}">
                  <a16:creationId xmlns:a16="http://schemas.microsoft.com/office/drawing/2014/main" id="{87F1C9D6-9545-E32A-3393-5B70E98CA22B}"/>
                </a:ext>
              </a:extLst>
            </p:cNvPr>
            <p:cNvSpPr/>
            <p:nvPr/>
          </p:nvSpPr>
          <p:spPr>
            <a:xfrm>
              <a:off x="8762213" y="4208929"/>
              <a:ext cx="350839" cy="19834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20">
              <a:extLst>
                <a:ext uri="{FF2B5EF4-FFF2-40B4-BE49-F238E27FC236}">
                  <a16:creationId xmlns:a16="http://schemas.microsoft.com/office/drawing/2014/main" id="{A79F2977-4BA0-F9BD-683B-1A27BD980363}"/>
                </a:ext>
              </a:extLst>
            </p:cNvPr>
            <p:cNvSpPr/>
            <p:nvPr/>
          </p:nvSpPr>
          <p:spPr>
            <a:xfrm>
              <a:off x="8411373" y="3667683"/>
              <a:ext cx="350839" cy="73958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21">
              <a:extLst>
                <a:ext uri="{FF2B5EF4-FFF2-40B4-BE49-F238E27FC236}">
                  <a16:creationId xmlns:a16="http://schemas.microsoft.com/office/drawing/2014/main" id="{2C3FA574-05B3-1141-DFB9-05FB8E012510}"/>
                </a:ext>
              </a:extLst>
            </p:cNvPr>
            <p:cNvSpPr/>
            <p:nvPr/>
          </p:nvSpPr>
          <p:spPr>
            <a:xfrm>
              <a:off x="8065423" y="4208929"/>
              <a:ext cx="350839" cy="19834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22">
              <a:extLst>
                <a:ext uri="{FF2B5EF4-FFF2-40B4-BE49-F238E27FC236}">
                  <a16:creationId xmlns:a16="http://schemas.microsoft.com/office/drawing/2014/main" id="{BC271F93-36DD-1D57-684E-D63705D7F815}"/>
                </a:ext>
              </a:extLst>
            </p:cNvPr>
            <p:cNvSpPr/>
            <p:nvPr/>
          </p:nvSpPr>
          <p:spPr>
            <a:xfrm>
              <a:off x="9958781" y="3852582"/>
              <a:ext cx="350839" cy="55469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23">
              <a:extLst>
                <a:ext uri="{FF2B5EF4-FFF2-40B4-BE49-F238E27FC236}">
                  <a16:creationId xmlns:a16="http://schemas.microsoft.com/office/drawing/2014/main" id="{811046B6-51C9-7B63-8886-3F01E22ED777}"/>
                </a:ext>
              </a:extLst>
            </p:cNvPr>
            <p:cNvSpPr/>
            <p:nvPr/>
          </p:nvSpPr>
          <p:spPr>
            <a:xfrm>
              <a:off x="9607941" y="3667684"/>
              <a:ext cx="350839" cy="73958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24">
              <a:extLst>
                <a:ext uri="{FF2B5EF4-FFF2-40B4-BE49-F238E27FC236}">
                  <a16:creationId xmlns:a16="http://schemas.microsoft.com/office/drawing/2014/main" id="{FB46DA7C-F615-7965-2EA0-FE048ADE5548}"/>
                </a:ext>
              </a:extLst>
            </p:cNvPr>
            <p:cNvSpPr/>
            <p:nvPr/>
          </p:nvSpPr>
          <p:spPr>
            <a:xfrm>
              <a:off x="9257102" y="4022351"/>
              <a:ext cx="350839" cy="37315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25">
              <a:extLst>
                <a:ext uri="{FF2B5EF4-FFF2-40B4-BE49-F238E27FC236}">
                  <a16:creationId xmlns:a16="http://schemas.microsoft.com/office/drawing/2014/main" id="{9EE63959-1DB9-5EDB-7F54-70CB9878A811}"/>
                </a:ext>
              </a:extLst>
            </p:cNvPr>
            <p:cNvSpPr/>
            <p:nvPr/>
          </p:nvSpPr>
          <p:spPr>
            <a:xfrm>
              <a:off x="11115079" y="4208929"/>
              <a:ext cx="350839" cy="1983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26">
              <a:extLst>
                <a:ext uri="{FF2B5EF4-FFF2-40B4-BE49-F238E27FC236}">
                  <a16:creationId xmlns:a16="http://schemas.microsoft.com/office/drawing/2014/main" id="{F028A699-7C6A-AFF5-C08F-7AEA8A38A12D}"/>
                </a:ext>
              </a:extLst>
            </p:cNvPr>
            <p:cNvSpPr/>
            <p:nvPr/>
          </p:nvSpPr>
          <p:spPr>
            <a:xfrm>
              <a:off x="10764239" y="3667684"/>
              <a:ext cx="350839" cy="73958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27">
              <a:extLst>
                <a:ext uri="{FF2B5EF4-FFF2-40B4-BE49-F238E27FC236}">
                  <a16:creationId xmlns:a16="http://schemas.microsoft.com/office/drawing/2014/main" id="{700703A5-B28A-CBFD-36FE-2F0DE2ABDE99}"/>
                </a:ext>
              </a:extLst>
            </p:cNvPr>
            <p:cNvSpPr/>
            <p:nvPr/>
          </p:nvSpPr>
          <p:spPr>
            <a:xfrm>
              <a:off x="10418289" y="3852581"/>
              <a:ext cx="350839" cy="55469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 omlaag 28">
              <a:extLst>
                <a:ext uri="{FF2B5EF4-FFF2-40B4-BE49-F238E27FC236}">
                  <a16:creationId xmlns:a16="http://schemas.microsoft.com/office/drawing/2014/main" id="{F626D0E9-A238-C7F1-D54F-0F14F4C0A6D9}"/>
                </a:ext>
              </a:extLst>
            </p:cNvPr>
            <p:cNvSpPr/>
            <p:nvPr/>
          </p:nvSpPr>
          <p:spPr>
            <a:xfrm>
              <a:off x="7102122" y="3157920"/>
              <a:ext cx="571635" cy="440392"/>
            </a:xfrm>
            <a:prstGeom prst="downArrow">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 omlaag 29">
              <a:extLst>
                <a:ext uri="{FF2B5EF4-FFF2-40B4-BE49-F238E27FC236}">
                  <a16:creationId xmlns:a16="http://schemas.microsoft.com/office/drawing/2014/main" id="{043073F8-9C06-CD92-7147-80625E82147B}"/>
                </a:ext>
              </a:extLst>
            </p:cNvPr>
            <p:cNvSpPr/>
            <p:nvPr/>
          </p:nvSpPr>
          <p:spPr>
            <a:xfrm>
              <a:off x="8294585" y="3155149"/>
              <a:ext cx="571635" cy="445574"/>
            </a:xfrm>
            <a:prstGeom prst="downArrow">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omlaag 30">
              <a:extLst>
                <a:ext uri="{FF2B5EF4-FFF2-40B4-BE49-F238E27FC236}">
                  <a16:creationId xmlns:a16="http://schemas.microsoft.com/office/drawing/2014/main" id="{B63D64EC-147B-CAF9-8913-743655322A21}"/>
                </a:ext>
              </a:extLst>
            </p:cNvPr>
            <p:cNvSpPr/>
            <p:nvPr/>
          </p:nvSpPr>
          <p:spPr>
            <a:xfrm>
              <a:off x="9495697" y="3163324"/>
              <a:ext cx="571635" cy="445573"/>
            </a:xfrm>
            <a:prstGeom prst="downArrow">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Pijl: omlaag 31">
              <a:extLst>
                <a:ext uri="{FF2B5EF4-FFF2-40B4-BE49-F238E27FC236}">
                  <a16:creationId xmlns:a16="http://schemas.microsoft.com/office/drawing/2014/main" id="{68A2B9A6-D8BD-F96A-C9C6-A6574C041DB2}"/>
                </a:ext>
              </a:extLst>
            </p:cNvPr>
            <p:cNvSpPr/>
            <p:nvPr/>
          </p:nvSpPr>
          <p:spPr>
            <a:xfrm>
              <a:off x="10688159" y="3155149"/>
              <a:ext cx="571635" cy="453748"/>
            </a:xfrm>
            <a:prstGeom prst="downArrow">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 omlaag 32">
              <a:extLst>
                <a:ext uri="{FF2B5EF4-FFF2-40B4-BE49-F238E27FC236}">
                  <a16:creationId xmlns:a16="http://schemas.microsoft.com/office/drawing/2014/main" id="{6D75590C-3750-4183-9959-45E236EC6502}"/>
                </a:ext>
              </a:extLst>
            </p:cNvPr>
            <p:cNvSpPr/>
            <p:nvPr/>
          </p:nvSpPr>
          <p:spPr>
            <a:xfrm>
              <a:off x="8881183" y="1967682"/>
              <a:ext cx="571635" cy="445574"/>
            </a:xfrm>
            <a:prstGeom prst="downArrow">
              <a:avLst/>
            </a:prstGeom>
            <a:solidFill>
              <a:srgbClr val="032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lusteken 38">
              <a:extLst>
                <a:ext uri="{FF2B5EF4-FFF2-40B4-BE49-F238E27FC236}">
                  <a16:creationId xmlns:a16="http://schemas.microsoft.com/office/drawing/2014/main" id="{3040AFD5-8A7F-951F-C5CA-B46274014503}"/>
                </a:ext>
              </a:extLst>
            </p:cNvPr>
            <p:cNvSpPr/>
            <p:nvPr/>
          </p:nvSpPr>
          <p:spPr>
            <a:xfrm>
              <a:off x="6901709" y="3960817"/>
              <a:ext cx="183225" cy="18825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Plusteken 39">
              <a:extLst>
                <a:ext uri="{FF2B5EF4-FFF2-40B4-BE49-F238E27FC236}">
                  <a16:creationId xmlns:a16="http://schemas.microsoft.com/office/drawing/2014/main" id="{23A72E84-D45C-952E-AB1C-DBEBD9495EC3}"/>
                </a:ext>
              </a:extLst>
            </p:cNvPr>
            <p:cNvSpPr/>
            <p:nvPr/>
          </p:nvSpPr>
          <p:spPr>
            <a:xfrm>
              <a:off x="8144341" y="4207247"/>
              <a:ext cx="183225" cy="18825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ysClr val="windowText" lastClr="000000"/>
                  </a:solidFill>
                </a:ln>
                <a:solidFill>
                  <a:schemeClr val="tx1"/>
                </a:solidFill>
              </a:endParaRPr>
            </a:p>
          </p:txBody>
        </p:sp>
        <p:sp>
          <p:nvSpPr>
            <p:cNvPr id="27" name="Plusteken 40">
              <a:extLst>
                <a:ext uri="{FF2B5EF4-FFF2-40B4-BE49-F238E27FC236}">
                  <a16:creationId xmlns:a16="http://schemas.microsoft.com/office/drawing/2014/main" id="{209FFDE9-37BD-7887-EF12-A884CE986B33}"/>
                </a:ext>
              </a:extLst>
            </p:cNvPr>
            <p:cNvSpPr/>
            <p:nvPr/>
          </p:nvSpPr>
          <p:spPr>
            <a:xfrm>
              <a:off x="9340910" y="4121521"/>
              <a:ext cx="183225" cy="18825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Plusteken 41">
              <a:extLst>
                <a:ext uri="{FF2B5EF4-FFF2-40B4-BE49-F238E27FC236}">
                  <a16:creationId xmlns:a16="http://schemas.microsoft.com/office/drawing/2014/main" id="{7E83B049-1FE5-64F9-46D2-541C1C984F79}"/>
                </a:ext>
              </a:extLst>
            </p:cNvPr>
            <p:cNvSpPr/>
            <p:nvPr/>
          </p:nvSpPr>
          <p:spPr>
            <a:xfrm>
              <a:off x="10497450" y="4061011"/>
              <a:ext cx="183225" cy="18825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Minteken 42">
              <a:extLst>
                <a:ext uri="{FF2B5EF4-FFF2-40B4-BE49-F238E27FC236}">
                  <a16:creationId xmlns:a16="http://schemas.microsoft.com/office/drawing/2014/main" id="{F7C87097-95A4-1F23-CFA2-63BE5C4EE99A}"/>
                </a:ext>
              </a:extLst>
            </p:cNvPr>
            <p:cNvSpPr/>
            <p:nvPr/>
          </p:nvSpPr>
          <p:spPr>
            <a:xfrm>
              <a:off x="7581374" y="4207247"/>
              <a:ext cx="199891" cy="14623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Minteken 43">
              <a:extLst>
                <a:ext uri="{FF2B5EF4-FFF2-40B4-BE49-F238E27FC236}">
                  <a16:creationId xmlns:a16="http://schemas.microsoft.com/office/drawing/2014/main" id="{F1D463B7-1796-D8A7-0455-16A216F8CC3F}"/>
                </a:ext>
              </a:extLst>
            </p:cNvPr>
            <p:cNvSpPr/>
            <p:nvPr/>
          </p:nvSpPr>
          <p:spPr>
            <a:xfrm>
              <a:off x="11190552" y="4234982"/>
              <a:ext cx="199891" cy="14623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Minteken 44">
              <a:extLst>
                <a:ext uri="{FF2B5EF4-FFF2-40B4-BE49-F238E27FC236}">
                  <a16:creationId xmlns:a16="http://schemas.microsoft.com/office/drawing/2014/main" id="{F7D93CF9-3758-C7C7-08EB-25B05BD98F46}"/>
                </a:ext>
              </a:extLst>
            </p:cNvPr>
            <p:cNvSpPr/>
            <p:nvPr/>
          </p:nvSpPr>
          <p:spPr>
            <a:xfrm>
              <a:off x="10034254" y="4075958"/>
              <a:ext cx="199891" cy="14623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Minteken 45">
              <a:extLst>
                <a:ext uri="{FF2B5EF4-FFF2-40B4-BE49-F238E27FC236}">
                  <a16:creationId xmlns:a16="http://schemas.microsoft.com/office/drawing/2014/main" id="{0DA4D569-F1EA-CCB8-DF75-9EECE6AA5C04}"/>
                </a:ext>
              </a:extLst>
            </p:cNvPr>
            <p:cNvSpPr/>
            <p:nvPr/>
          </p:nvSpPr>
          <p:spPr>
            <a:xfrm>
              <a:off x="8833974" y="4234982"/>
              <a:ext cx="199891" cy="14623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Cirkel: leeg 46">
              <a:extLst>
                <a:ext uri="{FF2B5EF4-FFF2-40B4-BE49-F238E27FC236}">
                  <a16:creationId xmlns:a16="http://schemas.microsoft.com/office/drawing/2014/main" id="{B5D06B37-C8D6-21DA-B264-EE309E1C0F7F}"/>
                </a:ext>
              </a:extLst>
            </p:cNvPr>
            <p:cNvSpPr/>
            <p:nvPr/>
          </p:nvSpPr>
          <p:spPr>
            <a:xfrm>
              <a:off x="7277791" y="4106725"/>
              <a:ext cx="150459" cy="160704"/>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4" name="Cirkel: leeg 47">
              <a:extLst>
                <a:ext uri="{FF2B5EF4-FFF2-40B4-BE49-F238E27FC236}">
                  <a16:creationId xmlns:a16="http://schemas.microsoft.com/office/drawing/2014/main" id="{E4A6DB40-8155-2B1E-D325-75FEB3D5D68F}"/>
                </a:ext>
              </a:extLst>
            </p:cNvPr>
            <p:cNvSpPr/>
            <p:nvPr/>
          </p:nvSpPr>
          <p:spPr>
            <a:xfrm>
              <a:off x="8505172" y="3946021"/>
              <a:ext cx="150459" cy="160704"/>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5" name="Cirkel: leeg 48">
              <a:extLst>
                <a:ext uri="{FF2B5EF4-FFF2-40B4-BE49-F238E27FC236}">
                  <a16:creationId xmlns:a16="http://schemas.microsoft.com/office/drawing/2014/main" id="{22E34659-A05D-B853-2EFC-FE24E85B0ABC}"/>
                </a:ext>
              </a:extLst>
            </p:cNvPr>
            <p:cNvSpPr/>
            <p:nvPr/>
          </p:nvSpPr>
          <p:spPr>
            <a:xfrm>
              <a:off x="9707099" y="3954424"/>
              <a:ext cx="150459" cy="160704"/>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Cirkel: leeg 49">
              <a:extLst>
                <a:ext uri="{FF2B5EF4-FFF2-40B4-BE49-F238E27FC236}">
                  <a16:creationId xmlns:a16="http://schemas.microsoft.com/office/drawing/2014/main" id="{1159F661-8132-7A45-6BB5-5893B2B927CC}"/>
                </a:ext>
              </a:extLst>
            </p:cNvPr>
            <p:cNvSpPr/>
            <p:nvPr/>
          </p:nvSpPr>
          <p:spPr>
            <a:xfrm>
              <a:off x="10859934" y="3954424"/>
              <a:ext cx="150459" cy="160704"/>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graphicFrame>
        <p:nvGraphicFramePr>
          <p:cNvPr id="37" name="Diagram 36">
            <a:extLst>
              <a:ext uri="{FF2B5EF4-FFF2-40B4-BE49-F238E27FC236}">
                <a16:creationId xmlns:a16="http://schemas.microsoft.com/office/drawing/2014/main" id="{3EA5072C-C110-064F-C910-5E8B7479416F}"/>
              </a:ext>
            </a:extLst>
          </p:cNvPr>
          <p:cNvGraphicFramePr/>
          <p:nvPr/>
        </p:nvGraphicFramePr>
        <p:xfrm>
          <a:off x="590204" y="1317812"/>
          <a:ext cx="5876873" cy="4447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Afbeelding 2" descr="Afbeelding met Lettertype, tekst, grafische vormgeving, Graphics&#10;&#10;Automatisch gegenereerde beschrijving">
            <a:extLst>
              <a:ext uri="{FF2B5EF4-FFF2-40B4-BE49-F238E27FC236}">
                <a16:creationId xmlns:a16="http://schemas.microsoft.com/office/drawing/2014/main" id="{BE8078FA-4785-0C42-717A-17278D8B7A1D}"/>
              </a:ext>
            </a:extLst>
          </p:cNvPr>
          <p:cNvPicPr>
            <a:picLocks noChangeAspect="1"/>
          </p:cNvPicPr>
          <p:nvPr/>
        </p:nvPicPr>
        <p:blipFill>
          <a:blip r:embed="rId7"/>
          <a:stretch>
            <a:fillRect/>
          </a:stretch>
        </p:blipFill>
        <p:spPr>
          <a:xfrm>
            <a:off x="56953" y="119821"/>
            <a:ext cx="4191197" cy="1439585"/>
          </a:xfrm>
          <a:prstGeom prst="rect">
            <a:avLst/>
          </a:prstGeom>
        </p:spPr>
      </p:pic>
    </p:spTree>
    <p:extLst>
      <p:ext uri="{BB962C8B-B14F-4D97-AF65-F5344CB8AC3E}">
        <p14:creationId xmlns:p14="http://schemas.microsoft.com/office/powerpoint/2010/main" val="358810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693319"/>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problemen en oplossingen ben je tegengekomen rondom standaarden en processen?</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Welke impact heeft het project op cultuur en mens?</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Hoe helpt de organisatie je bij je dataoplossing?</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In hoeverre heeft het dataproject bijgedragen aan de vooraf gestelde ambitie?</a:t>
            </a:r>
          </a:p>
          <a:p>
            <a:pPr marL="342900" indent="-342900">
              <a:buAutoNum type="arabicPeriod"/>
            </a:pPr>
            <a:endParaRPr lang="en-NL" dirty="0"/>
          </a:p>
        </p:txBody>
      </p:sp>
    </p:spTree>
    <p:extLst>
      <p:ext uri="{BB962C8B-B14F-4D97-AF65-F5344CB8AC3E}">
        <p14:creationId xmlns:p14="http://schemas.microsoft.com/office/powerpoint/2010/main" val="1134341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pic>
        <p:nvPicPr>
          <p:cNvPr id="1026" name="Picture 2" descr="Maak je eigen kansen,… – The story of our life">
            <a:extLst>
              <a:ext uri="{FF2B5EF4-FFF2-40B4-BE49-F238E27FC236}">
                <a16:creationId xmlns:a16="http://schemas.microsoft.com/office/drawing/2014/main" id="{05460729-6C91-B3BE-F621-978A0CBE2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899" y="1766325"/>
            <a:ext cx="714375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26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323987"/>
          </a:xfrm>
          <a:prstGeom prst="rect">
            <a:avLst/>
          </a:prstGeom>
          <a:noFill/>
        </p:spPr>
        <p:txBody>
          <a:bodyPr wrap="square" rtlCol="0">
            <a:spAutoFit/>
          </a:bodyPr>
          <a:lstStyle/>
          <a:p>
            <a:pPr marL="342900" indent="-342900">
              <a:buAutoNum type="arabicPeriod"/>
            </a:pPr>
            <a:r>
              <a:rPr lang="nl-NL" sz="2400" dirty="0">
                <a:latin typeface="Arial" panose="020B0604020202020204" pitchFamily="34" charset="0"/>
                <a:cs typeface="Arial" panose="020B0604020202020204" pitchFamily="34" charset="0"/>
              </a:rPr>
              <a:t>Welke (organisatie) keuzes hebben we gemaakt én maken we om Fryslân te verrijken met waarde(n)? </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Best </a:t>
            </a:r>
            <a:r>
              <a:rPr lang="nl-NL" sz="2400" dirty="0" err="1">
                <a:latin typeface="Arial" panose="020B0604020202020204" pitchFamily="34" charset="0"/>
                <a:cs typeface="Arial" panose="020B0604020202020204" pitchFamily="34" charset="0"/>
              </a:rPr>
              <a:t>practices</a:t>
            </a:r>
            <a:r>
              <a:rPr lang="nl-NL" sz="2400" dirty="0">
                <a:latin typeface="Arial" panose="020B0604020202020204" pitchFamily="34" charset="0"/>
                <a:cs typeface="Arial" panose="020B0604020202020204" pitchFamily="34" charset="0"/>
              </a:rPr>
              <a:t> en A.I voorbeelden </a:t>
            </a:r>
          </a:p>
          <a:p>
            <a:pPr lvl="1"/>
            <a:r>
              <a:rPr lang="nl-NL" sz="2400"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aan de hand van ‘instructie van de sprekers</a:t>
            </a:r>
            <a:endParaRPr lang="nl-NL" sz="2400" dirty="0">
              <a:latin typeface="Arial" panose="020B0604020202020204" pitchFamily="34" charset="0"/>
              <a:cs typeface="Arial" panose="020B0604020202020204" pitchFamily="34" charset="0"/>
            </a:endParaRP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Nabrander &amp; discussie</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endParaRPr lang="en-NL" dirty="0"/>
          </a:p>
        </p:txBody>
      </p:sp>
    </p:spTree>
    <p:extLst>
      <p:ext uri="{BB962C8B-B14F-4D97-AF65-F5344CB8AC3E}">
        <p14:creationId xmlns:p14="http://schemas.microsoft.com/office/powerpoint/2010/main" val="325500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kstvak 3">
            <a:extLst>
              <a:ext uri="{FF2B5EF4-FFF2-40B4-BE49-F238E27FC236}">
                <a16:creationId xmlns:a16="http://schemas.microsoft.com/office/drawing/2014/main" id="{BCCBCADD-49A1-E8DA-CB2C-C909908D1A3A}"/>
              </a:ext>
            </a:extLst>
          </p:cNvPr>
          <p:cNvSpPr txBox="1"/>
          <p:nvPr/>
        </p:nvSpPr>
        <p:spPr>
          <a:xfrm>
            <a:off x="1800000" y="1440000"/>
            <a:ext cx="10392000" cy="5205166"/>
          </a:xfrm>
          <a:prstGeom prst="rect">
            <a:avLst/>
          </a:prstGeom>
          <a:noFill/>
        </p:spPr>
        <p:txBody>
          <a:bodyPr wrap="square" lIns="91440" tIns="45720" rIns="91440" bIns="45720" rtlCol="0" anchor="ctr">
            <a:noAutofit/>
          </a:bodyPr>
          <a:lstStyle/>
          <a:p>
            <a:pPr>
              <a:lnSpc>
                <a:spcPct val="150000"/>
              </a:lnSpc>
            </a:pPr>
            <a:r>
              <a:rPr lang="nl-NL" sz="4400" spc="600" dirty="0">
                <a:solidFill>
                  <a:srgbClr val="FF0000"/>
                </a:solidFill>
                <a:latin typeface="VolvoBroad" panose="020B0806020102060101" pitchFamily="34" charset="0"/>
                <a:cs typeface="VolvoBroad" panose="020B0806020102060101" pitchFamily="34" charset="0"/>
              </a:rPr>
              <a:t>- programma: </a:t>
            </a:r>
            <a:r>
              <a:rPr lang="nl-NL" sz="2000" spc="600" dirty="0">
                <a:solidFill>
                  <a:srgbClr val="FF0000"/>
                </a:solidFill>
                <a:latin typeface="VolvoBroad" panose="020B0806020102060101" pitchFamily="34" charset="0"/>
                <a:cs typeface="VolvoBroad" panose="020B0806020102060101" pitchFamily="34" charset="0"/>
                <a:hlinkClick r:id="rId3"/>
              </a:rPr>
              <a:t>https://www.datafriesland.nl/data-events/</a:t>
            </a:r>
            <a:r>
              <a:rPr lang="nl-NL" sz="2000" spc="600" dirty="0">
                <a:solidFill>
                  <a:srgbClr val="FF0000"/>
                </a:solidFill>
                <a:latin typeface="VolvoBroad" panose="020B0806020102060101" pitchFamily="34" charset="0"/>
                <a:cs typeface="VolvoBroad" panose="020B0806020102060101" pitchFamily="34" charset="0"/>
              </a:rPr>
              <a:t> </a:t>
            </a:r>
          </a:p>
          <a:p>
            <a:pPr>
              <a:lnSpc>
                <a:spcPct val="150000"/>
              </a:lnSpc>
            </a:pPr>
            <a:r>
              <a:rPr lang="nl-NL" sz="4400" spc="600" dirty="0">
                <a:solidFill>
                  <a:srgbClr val="FF0000"/>
                </a:solidFill>
                <a:latin typeface="VolvoBroad" panose="020B0806020102060101" pitchFamily="34" charset="0"/>
                <a:cs typeface="VolvoBroad" panose="020B0806020102060101" pitchFamily="34" charset="0"/>
              </a:rPr>
              <a:t>- dashboards: </a:t>
            </a:r>
            <a:r>
              <a:rPr lang="nl-NL" sz="2000" spc="600" dirty="0">
                <a:solidFill>
                  <a:srgbClr val="FF0000"/>
                </a:solidFill>
                <a:latin typeface="VolvoBroad" panose="020B0806020102060101" pitchFamily="34" charset="0"/>
                <a:cs typeface="VolvoBroad" panose="020B0806020102060101" pitchFamily="34" charset="0"/>
                <a:hlinkClick r:id="rId4"/>
              </a:rPr>
              <a:t>https://www.datafriesland.nl/analytics/</a:t>
            </a:r>
            <a:r>
              <a:rPr lang="nl-NL" sz="2000" spc="600" dirty="0">
                <a:solidFill>
                  <a:srgbClr val="FF0000"/>
                </a:solidFill>
                <a:latin typeface="VolvoBroad" panose="020B0806020102060101" pitchFamily="34" charset="0"/>
                <a:cs typeface="VolvoBroad" panose="020B0806020102060101" pitchFamily="34" charset="0"/>
              </a:rPr>
              <a:t> </a:t>
            </a:r>
          </a:p>
          <a:p>
            <a:pPr marL="342900" indent="-342900">
              <a:lnSpc>
                <a:spcPct val="150000"/>
              </a:lnSpc>
              <a:buFontTx/>
              <a:buChar char="-"/>
            </a:pPr>
            <a:r>
              <a:rPr lang="nl-NL" sz="4400" spc="600" dirty="0">
                <a:solidFill>
                  <a:srgbClr val="FF0000"/>
                </a:solidFill>
                <a:latin typeface="VolvoBroad" panose="020B0806020102060101" pitchFamily="34" charset="0"/>
                <a:cs typeface="VolvoBroad" panose="020B0806020102060101" pitchFamily="34" charset="0"/>
              </a:rPr>
              <a:t>Filmpje: </a:t>
            </a:r>
            <a:r>
              <a:rPr lang="nl-NL" sz="2000" spc="600" dirty="0">
                <a:solidFill>
                  <a:srgbClr val="FF0000"/>
                </a:solidFill>
                <a:latin typeface="VolvoBroad" panose="020B0806020102060101" pitchFamily="34" charset="0"/>
                <a:cs typeface="VolvoBroad" panose="020B0806020102060101" pitchFamily="34" charset="0"/>
                <a:hlinkClick r:id="rId5"/>
              </a:rPr>
              <a:t>https://www.datafriesland.nl/filmpje </a:t>
            </a:r>
            <a:r>
              <a:rPr lang="nl-NL" sz="2000" spc="600" dirty="0">
                <a:solidFill>
                  <a:srgbClr val="FF0000"/>
                </a:solidFill>
                <a:latin typeface="VolvoBroad" panose="020B0806020102060101" pitchFamily="34" charset="0"/>
                <a:cs typeface="VolvoBroad" panose="020B0806020102060101" pitchFamily="34" charset="0"/>
              </a:rPr>
              <a:t> </a:t>
            </a:r>
            <a:endParaRPr lang="nl-NL" sz="4400" spc="600" dirty="0">
              <a:solidFill>
                <a:srgbClr val="FF0000"/>
              </a:solidFill>
              <a:latin typeface="VolvoBroad" panose="020B0806020102060101" pitchFamily="34" charset="0"/>
              <a:cs typeface="VolvoBroad" panose="020B0806020102060101" pitchFamily="34" charset="0"/>
            </a:endParaRPr>
          </a:p>
          <a:p>
            <a:pPr>
              <a:lnSpc>
                <a:spcPct val="150000"/>
              </a:lnSpc>
            </a:pPr>
            <a:r>
              <a:rPr lang="nl-NL" sz="4400" spc="600" dirty="0">
                <a:solidFill>
                  <a:srgbClr val="02232C"/>
                </a:solidFill>
                <a:latin typeface="VolvoBroad" panose="020B0806020102060101" pitchFamily="34" charset="0"/>
                <a:cs typeface="VolvoBroad" panose="020B0806020102060101" pitchFamily="34" charset="0"/>
              </a:rPr>
              <a:t>  </a:t>
            </a:r>
            <a:endParaRPr lang="nl-NL" sz="4000" spc="600" dirty="0">
              <a:solidFill>
                <a:srgbClr val="02232C"/>
              </a:solidFill>
              <a:latin typeface="VolvoBroad"/>
              <a:cs typeface="VolvoBroad" panose="020B0806020102060101" pitchFamily="34" charset="0"/>
            </a:endParaRPr>
          </a:p>
          <a:p>
            <a:pPr>
              <a:lnSpc>
                <a:spcPct val="150000"/>
              </a:lnSpc>
            </a:pPr>
            <a:r>
              <a:rPr lang="nl-NL" sz="4400" spc="600" dirty="0">
                <a:solidFill>
                  <a:schemeClr val="accent4">
                    <a:lumMod val="20000"/>
                    <a:lumOff val="80000"/>
                  </a:schemeClr>
                </a:solidFill>
                <a:latin typeface="VolvoBroad" panose="020B0806020102060101" pitchFamily="34" charset="0"/>
                <a:cs typeface="VolvoBroad" panose="020B0806020102060101" pitchFamily="34" charset="0"/>
              </a:rPr>
              <a:t>   </a:t>
            </a:r>
          </a:p>
        </p:txBody>
      </p:sp>
    </p:spTree>
    <p:extLst>
      <p:ext uri="{BB962C8B-B14F-4D97-AF65-F5344CB8AC3E}">
        <p14:creationId xmlns:p14="http://schemas.microsoft.com/office/powerpoint/2010/main" val="1542611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descr="Afbeelding met schermopname, kaart&#10;&#10;Automatisch gegenereerde beschrijving">
            <a:extLst>
              <a:ext uri="{FF2B5EF4-FFF2-40B4-BE49-F238E27FC236}">
                <a16:creationId xmlns:a16="http://schemas.microsoft.com/office/drawing/2014/main" id="{604687A4-A1E8-3CCC-8121-31101046DD72}"/>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8" name="Tekstvak 7">
            <a:extLst>
              <a:ext uri="{FF2B5EF4-FFF2-40B4-BE49-F238E27FC236}">
                <a16:creationId xmlns:a16="http://schemas.microsoft.com/office/drawing/2014/main" id="{896C6493-9875-63BF-1835-4DF09A8BD62D}"/>
              </a:ext>
            </a:extLst>
          </p:cNvPr>
          <p:cNvSpPr txBox="1"/>
          <p:nvPr/>
        </p:nvSpPr>
        <p:spPr>
          <a:xfrm>
            <a:off x="926511" y="3112593"/>
            <a:ext cx="5752848" cy="3745407"/>
          </a:xfrm>
          <a:prstGeom prst="rect">
            <a:avLst/>
          </a:prstGeom>
          <a:noFill/>
        </p:spPr>
        <p:txBody>
          <a:bodyPr wrap="square" lIns="91440" tIns="45720" rIns="91440" bIns="45720" rtlCol="0" anchor="t">
            <a:noAutofit/>
          </a:bodyPr>
          <a:lstStyle/>
          <a:p>
            <a:pPr>
              <a:lnSpc>
                <a:spcPct val="150000"/>
              </a:lnSpc>
            </a:pPr>
            <a:r>
              <a:rPr lang="nl-NL" sz="4000" dirty="0">
                <a:solidFill>
                  <a:srgbClr val="02232C"/>
                </a:solidFill>
                <a:latin typeface="VolvoBroad"/>
                <a:cs typeface="VolvoBroad" panose="020B0806020102060101" pitchFamily="34" charset="0"/>
              </a:rPr>
              <a:t>Hoe eet jij je </a:t>
            </a:r>
            <a:r>
              <a:rPr lang="nl-NL" sz="4000" dirty="0" err="1">
                <a:solidFill>
                  <a:srgbClr val="02232C"/>
                </a:solidFill>
                <a:latin typeface="VolvoBroad"/>
                <a:cs typeface="VolvoBroad" panose="020B0806020102060101" pitchFamily="34" charset="0"/>
              </a:rPr>
              <a:t>datA</a:t>
            </a:r>
            <a:r>
              <a:rPr lang="nl-NL" sz="4000" dirty="0">
                <a:solidFill>
                  <a:srgbClr val="02232C"/>
                </a:solidFill>
                <a:latin typeface="VolvoBroad"/>
                <a:cs typeface="VolvoBroad" panose="020B0806020102060101" pitchFamily="34" charset="0"/>
              </a:rPr>
              <a:t>?</a:t>
            </a:r>
          </a:p>
          <a:p>
            <a:pPr>
              <a:lnSpc>
                <a:spcPct val="150000"/>
              </a:lnSpc>
            </a:pPr>
            <a:r>
              <a:rPr lang="nl-NL" sz="4000" dirty="0">
                <a:solidFill>
                  <a:schemeClr val="bg1"/>
                </a:solidFill>
                <a:latin typeface="VolvoBroad"/>
                <a:cs typeface="VolvoBroad" panose="020B0806020102060101" pitchFamily="34" charset="0"/>
              </a:rPr>
              <a:t>7 juni 2023</a:t>
            </a:r>
          </a:p>
          <a:p>
            <a:pPr>
              <a:lnSpc>
                <a:spcPct val="150000"/>
              </a:lnSpc>
            </a:pPr>
            <a:r>
              <a:rPr lang="nl-NL" sz="4000" dirty="0" err="1">
                <a:solidFill>
                  <a:srgbClr val="02232C"/>
                </a:solidFill>
                <a:latin typeface="VolvoBroad" panose="020B0806020102060101" pitchFamily="34" charset="0"/>
                <a:cs typeface="VolvoBroad" panose="020B0806020102060101" pitchFamily="34" charset="0"/>
              </a:rPr>
              <a:t>Edwin.elferink@datafryslan.nl</a:t>
            </a:r>
            <a:endParaRPr lang="nl-NL" sz="4000" dirty="0">
              <a:solidFill>
                <a:srgbClr val="02232C"/>
              </a:solidFill>
              <a:latin typeface="VolvoBroad" panose="020B0806020102060101" pitchFamily="34" charset="0"/>
              <a:cs typeface="VolvoBroad" panose="020B0806020102060101" pitchFamily="34" charset="0"/>
            </a:endParaRPr>
          </a:p>
          <a:p>
            <a:pPr>
              <a:lnSpc>
                <a:spcPct val="150000"/>
              </a:lnSpc>
            </a:pPr>
            <a:endParaRPr lang="nl-NL" sz="4000" dirty="0">
              <a:solidFill>
                <a:schemeClr val="bg1"/>
              </a:solidFill>
              <a:latin typeface="VolvoBroad"/>
              <a:cs typeface="VolvoBroad" panose="020B0806020102060101" pitchFamily="34" charset="0"/>
            </a:endParaRPr>
          </a:p>
          <a:p>
            <a:pPr algn="ctr">
              <a:lnSpc>
                <a:spcPct val="150000"/>
              </a:lnSpc>
            </a:pPr>
            <a:endParaRPr lang="nl-NL" sz="2400" spc="300" dirty="0">
              <a:solidFill>
                <a:srgbClr val="02232C"/>
              </a:solidFill>
              <a:latin typeface="VolvoBroad"/>
              <a:cs typeface="VolvoBroad" panose="020B0806020102060101" pitchFamily="34" charset="0"/>
            </a:endParaRPr>
          </a:p>
        </p:txBody>
      </p:sp>
    </p:spTree>
    <p:extLst>
      <p:ext uri="{BB962C8B-B14F-4D97-AF65-F5344CB8AC3E}">
        <p14:creationId xmlns:p14="http://schemas.microsoft.com/office/powerpoint/2010/main" val="218830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grpSp>
        <p:nvGrpSpPr>
          <p:cNvPr id="6" name="Groep 3">
            <a:extLst>
              <a:ext uri="{FF2B5EF4-FFF2-40B4-BE49-F238E27FC236}">
                <a16:creationId xmlns:a16="http://schemas.microsoft.com/office/drawing/2014/main" id="{CFFD158A-7E0D-CA57-622A-2CF24A36EB27}"/>
              </a:ext>
            </a:extLst>
          </p:cNvPr>
          <p:cNvGrpSpPr/>
          <p:nvPr/>
        </p:nvGrpSpPr>
        <p:grpSpPr>
          <a:xfrm>
            <a:off x="1695514" y="1238250"/>
            <a:ext cx="10070485" cy="5621524"/>
            <a:chOff x="426000" y="0"/>
            <a:chExt cx="11340000" cy="6859774"/>
          </a:xfrm>
        </p:grpSpPr>
        <p:grpSp>
          <p:nvGrpSpPr>
            <p:cNvPr id="7" name="Groep 4">
              <a:extLst>
                <a:ext uri="{FF2B5EF4-FFF2-40B4-BE49-F238E27FC236}">
                  <a16:creationId xmlns:a16="http://schemas.microsoft.com/office/drawing/2014/main" id="{290C5B77-C208-310B-EADC-2EBFFFA60BBE}"/>
                </a:ext>
              </a:extLst>
            </p:cNvPr>
            <p:cNvGrpSpPr/>
            <p:nvPr/>
          </p:nvGrpSpPr>
          <p:grpSpPr>
            <a:xfrm>
              <a:off x="426000" y="0"/>
              <a:ext cx="11340000" cy="6859774"/>
              <a:chOff x="426000" y="0"/>
              <a:chExt cx="11340000" cy="6859774"/>
            </a:xfrm>
          </p:grpSpPr>
          <p:pic>
            <p:nvPicPr>
              <p:cNvPr id="9" name="Afbeelding 6">
                <a:extLst>
                  <a:ext uri="{FF2B5EF4-FFF2-40B4-BE49-F238E27FC236}">
                    <a16:creationId xmlns:a16="http://schemas.microsoft.com/office/drawing/2014/main" id="{64883360-04A8-E1EB-EBB0-4FD9485E7787}"/>
                  </a:ext>
                </a:extLst>
              </p:cNvPr>
              <p:cNvPicPr>
                <a:picLocks noChangeAspect="1"/>
              </p:cNvPicPr>
              <p:nvPr/>
            </p:nvPicPr>
            <p:blipFill>
              <a:blip r:embed="rId3"/>
              <a:stretch>
                <a:fillRect/>
              </a:stretch>
            </p:blipFill>
            <p:spPr>
              <a:xfrm>
                <a:off x="426000" y="0"/>
                <a:ext cx="11340000" cy="6859774"/>
              </a:xfrm>
              <a:prstGeom prst="rect">
                <a:avLst/>
              </a:prstGeom>
            </p:spPr>
          </p:pic>
          <p:sp>
            <p:nvSpPr>
              <p:cNvPr id="10" name="Ovaal 7">
                <a:extLst>
                  <a:ext uri="{FF2B5EF4-FFF2-40B4-BE49-F238E27FC236}">
                    <a16:creationId xmlns:a16="http://schemas.microsoft.com/office/drawing/2014/main" id="{102C6FBC-70A2-745F-8B7C-5A92FB90474E}"/>
                  </a:ext>
                </a:extLst>
              </p:cNvPr>
              <p:cNvSpPr/>
              <p:nvPr/>
            </p:nvSpPr>
            <p:spPr>
              <a:xfrm>
                <a:off x="3422724" y="750346"/>
                <a:ext cx="5346551" cy="5357308"/>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8" name="Afbeelding 2">
              <a:extLst>
                <a:ext uri="{FF2B5EF4-FFF2-40B4-BE49-F238E27FC236}">
                  <a16:creationId xmlns:a16="http://schemas.microsoft.com/office/drawing/2014/main" id="{2ECDB55C-9406-E7DD-BC69-19DDE6208E54}"/>
                </a:ext>
              </a:extLst>
            </p:cNvPr>
            <p:cNvPicPr>
              <a:picLocks noChangeAspect="1"/>
            </p:cNvPicPr>
            <p:nvPr/>
          </p:nvPicPr>
          <p:blipFill>
            <a:blip r:embed="rId4"/>
            <a:stretch>
              <a:fillRect/>
            </a:stretch>
          </p:blipFill>
          <p:spPr>
            <a:xfrm>
              <a:off x="1695515" y="957374"/>
              <a:ext cx="8800970" cy="4945027"/>
            </a:xfrm>
            <a:prstGeom prst="rect">
              <a:avLst/>
            </a:prstGeom>
          </p:spPr>
        </p:pic>
      </p:grpSp>
    </p:spTree>
    <p:extLst>
      <p:ext uri="{BB962C8B-B14F-4D97-AF65-F5344CB8AC3E}">
        <p14:creationId xmlns:p14="http://schemas.microsoft.com/office/powerpoint/2010/main" val="149488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pic>
        <p:nvPicPr>
          <p:cNvPr id="4" name="Afbeelding 1">
            <a:extLst>
              <a:ext uri="{FF2B5EF4-FFF2-40B4-BE49-F238E27FC236}">
                <a16:creationId xmlns:a16="http://schemas.microsoft.com/office/drawing/2014/main" id="{84563F35-BB3A-8E0F-870B-71DF33348C9A}"/>
              </a:ext>
            </a:extLst>
          </p:cNvPr>
          <p:cNvPicPr>
            <a:picLocks noChangeAspect="1"/>
          </p:cNvPicPr>
          <p:nvPr/>
        </p:nvPicPr>
        <p:blipFill>
          <a:blip r:embed="rId3"/>
          <a:stretch>
            <a:fillRect/>
          </a:stretch>
        </p:blipFill>
        <p:spPr>
          <a:xfrm>
            <a:off x="1597025" y="1555689"/>
            <a:ext cx="8997950" cy="3746621"/>
          </a:xfrm>
          <a:prstGeom prst="rect">
            <a:avLst/>
          </a:prstGeom>
        </p:spPr>
      </p:pic>
    </p:spTree>
    <p:extLst>
      <p:ext uri="{BB962C8B-B14F-4D97-AF65-F5344CB8AC3E}">
        <p14:creationId xmlns:p14="http://schemas.microsoft.com/office/powerpoint/2010/main" val="217580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0957676C-0425-670F-2F48-6AF9E1BE8743}"/>
              </a:ext>
            </a:extLst>
          </p:cNvPr>
          <p:cNvPicPr>
            <a:picLocks noChangeAspect="1"/>
          </p:cNvPicPr>
          <p:nvPr/>
        </p:nvPicPr>
        <p:blipFill>
          <a:blip r:embed="rId2"/>
          <a:stretch>
            <a:fillRect/>
          </a:stretch>
        </p:blipFill>
        <p:spPr>
          <a:xfrm>
            <a:off x="56953" y="119821"/>
            <a:ext cx="4191197" cy="1439585"/>
          </a:xfrm>
          <a:prstGeom prst="rect">
            <a:avLst/>
          </a:prstGeom>
        </p:spPr>
      </p:pic>
      <p:sp>
        <p:nvSpPr>
          <p:cNvPr id="4" name="Rechthoek 11">
            <a:extLst>
              <a:ext uri="{FF2B5EF4-FFF2-40B4-BE49-F238E27FC236}">
                <a16:creationId xmlns:a16="http://schemas.microsoft.com/office/drawing/2014/main" id="{0A2F2266-AEFE-BC42-A8A6-20BB898CBF2D}"/>
              </a:ext>
            </a:extLst>
          </p:cNvPr>
          <p:cNvSpPr/>
          <p:nvPr/>
        </p:nvSpPr>
        <p:spPr>
          <a:xfrm>
            <a:off x="1595400" y="2019300"/>
            <a:ext cx="9000000" cy="3838575"/>
          </a:xfrm>
          <a:prstGeom prst="rect">
            <a:avLst/>
          </a:prstGeom>
        </p:spPr>
        <p:txBody>
          <a:bodyPr wrap="square" anchor="ctr">
            <a:noAutofit/>
          </a:bodyPr>
          <a:lstStyle/>
          <a:p>
            <a:pPr algn="ctr">
              <a:lnSpc>
                <a:spcPct val="200000"/>
              </a:lnSpc>
            </a:pPr>
            <a:r>
              <a:rPr lang="nl-NL" dirty="0" err="1">
                <a:latin typeface="Arial" panose="020B0604020202020204" pitchFamily="34" charset="0"/>
                <a:cs typeface="Arial" panose="020B0604020202020204" pitchFamily="34" charset="0"/>
              </a:rPr>
              <a:t>DataFryslân</a:t>
            </a:r>
            <a:r>
              <a:rPr lang="nl-NL" dirty="0">
                <a:latin typeface="Arial" panose="020B0604020202020204" pitchFamily="34" charset="0"/>
                <a:cs typeface="Arial" panose="020B0604020202020204" pitchFamily="34" charset="0"/>
              </a:rPr>
              <a:t> is een coöperatie waarin Friese overheden, kennisinstellingen en private partijen strategisch samenwerken aan de digitale transformatie van de provincie </a:t>
            </a:r>
            <a:r>
              <a:rPr lang="nl-NL" dirty="0" err="1">
                <a:latin typeface="Arial" panose="020B0604020202020204" pitchFamily="34" charset="0"/>
                <a:cs typeface="Arial" panose="020B0604020202020204" pitchFamily="34" charset="0"/>
              </a:rPr>
              <a:t>Fryslan</a:t>
            </a:r>
            <a:r>
              <a:rPr lang="nl-NL" spc="300" dirty="0">
                <a:latin typeface="Arial" panose="020B0604020202020204" pitchFamily="34" charset="0"/>
                <a:ea typeface="+mn-lt"/>
                <a:cs typeface="Arial" panose="020B0604020202020204" pitchFamily="34" charset="0"/>
              </a:rPr>
              <a:t>. We innoveren en </a:t>
            </a:r>
            <a:r>
              <a:rPr lang="nl-NL" dirty="0">
                <a:latin typeface="Arial" panose="020B0604020202020204" pitchFamily="34" charset="0"/>
                <a:ea typeface="+mn-lt"/>
                <a:cs typeface="Arial" panose="020B0604020202020204" pitchFamily="34" charset="0"/>
              </a:rPr>
              <a:t>verbeteren de publieke dienstverlening, baseren bestuur en besluitvorming op objectieve data, algoritmes en kunstmatige intelligentie en maken ons er sterk voor dat iedereen in de provincie eigenaar blijft van zijn eigen data.  </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68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7" name="Afbeelding 10" descr="Afbeelding met object&#10;&#10;Automatisch gegenereerde beschrijving">
            <a:extLst>
              <a:ext uri="{FF2B5EF4-FFF2-40B4-BE49-F238E27FC236}">
                <a16:creationId xmlns:a16="http://schemas.microsoft.com/office/drawing/2014/main" id="{CE8966E1-CF0F-10A9-BCD9-A2E5E73C83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27657" y="7119"/>
            <a:ext cx="3600000" cy="3315128"/>
          </a:xfrm>
          <a:prstGeom prst="rect">
            <a:avLst/>
          </a:prstGeom>
        </p:spPr>
      </p:pic>
      <p:pic>
        <p:nvPicPr>
          <p:cNvPr id="8" name="Afbeelding 11">
            <a:extLst>
              <a:ext uri="{FF2B5EF4-FFF2-40B4-BE49-F238E27FC236}">
                <a16:creationId xmlns:a16="http://schemas.microsoft.com/office/drawing/2014/main" id="{604C4C4F-8712-FEE3-62BD-A6A4A628B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5645" y="-105040"/>
            <a:ext cx="3600000" cy="3427287"/>
          </a:xfrm>
          <a:prstGeom prst="rect">
            <a:avLst/>
          </a:prstGeom>
        </p:spPr>
      </p:pic>
      <p:pic>
        <p:nvPicPr>
          <p:cNvPr id="9" name="Afbeelding 14" descr="Afbeelding met object&#10;&#10;Automatisch gegenereerde beschrijving">
            <a:extLst>
              <a:ext uri="{FF2B5EF4-FFF2-40B4-BE49-F238E27FC236}">
                <a16:creationId xmlns:a16="http://schemas.microsoft.com/office/drawing/2014/main" id="{633F0E88-2BEF-343D-9293-AD885E6454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045" y="117889"/>
            <a:ext cx="3600000" cy="3318230"/>
          </a:xfrm>
          <a:prstGeom prst="rect">
            <a:avLst/>
          </a:prstGeom>
        </p:spPr>
      </p:pic>
      <p:sp>
        <p:nvSpPr>
          <p:cNvPr id="11" name="Rechthoek 9">
            <a:extLst>
              <a:ext uri="{FF2B5EF4-FFF2-40B4-BE49-F238E27FC236}">
                <a16:creationId xmlns:a16="http://schemas.microsoft.com/office/drawing/2014/main" id="{ABE0BB6F-0E3C-BE6C-46C2-C96E8094D4CE}"/>
              </a:ext>
            </a:extLst>
          </p:cNvPr>
          <p:cNvSpPr/>
          <p:nvPr/>
        </p:nvSpPr>
        <p:spPr>
          <a:xfrm>
            <a:off x="226009" y="2452992"/>
            <a:ext cx="3896457" cy="4299644"/>
          </a:xfrm>
          <a:prstGeom prst="rect">
            <a:avLst/>
          </a:prstGeom>
        </p:spPr>
        <p:txBody>
          <a:bodyPr anchor="t">
            <a:noAutofit/>
          </a:bodyPr>
          <a:lstStyle/>
          <a:p>
            <a:pPr algn="ctr">
              <a:lnSpc>
                <a:spcPct val="150000"/>
              </a:lnSpc>
            </a:pP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DataFryslân is een plaats voor </a:t>
            </a:r>
            <a:r>
              <a:rPr lang="nl-NL" sz="1400" b="1" dirty="0">
                <a:solidFill>
                  <a:srgbClr val="0F1C22"/>
                </a:solidFill>
                <a:latin typeface="Arial" panose="020B0604020202020204" pitchFamily="34" charset="0"/>
                <a:ea typeface="Tahoma" panose="020B0604030504040204" pitchFamily="34" charset="0"/>
                <a:cs typeface="Arial" panose="020B0604020202020204" pitchFamily="34" charset="0"/>
              </a:rPr>
              <a:t>kenniscirculatie</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Door workshops, presentaties, masterclasses, meet-ups wordt innovatie en kennisdeling gestimuleerd.  </a:t>
            </a:r>
          </a:p>
          <a:p>
            <a:pPr algn="ctr">
              <a:lnSpc>
                <a:spcPct val="150000"/>
              </a:lnSpc>
            </a:pP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DataFryslân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organiseert in 2023 vier exclusieve /PODIUMS met prominente binnen- en buitenlandse sprekers. De masterclasses creëren focus rondom typisch Friese thema’s, maar zoomen ook in op meer algemene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datagerelateerde</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onderwerpen zoals veiligheid, ethiek en privacy. Binnen de thema’s worden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community’s</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geactiveerd die van waarde zijn voor Fryslân.  </a:t>
            </a:r>
          </a:p>
        </p:txBody>
      </p:sp>
      <p:sp>
        <p:nvSpPr>
          <p:cNvPr id="12" name="Rechthoek 22">
            <a:extLst>
              <a:ext uri="{FF2B5EF4-FFF2-40B4-BE49-F238E27FC236}">
                <a16:creationId xmlns:a16="http://schemas.microsoft.com/office/drawing/2014/main" id="{E12DCA06-A7D7-1E0F-9D31-A07A7AE25907}"/>
              </a:ext>
            </a:extLst>
          </p:cNvPr>
          <p:cNvSpPr/>
          <p:nvPr/>
        </p:nvSpPr>
        <p:spPr>
          <a:xfrm>
            <a:off x="4307057" y="2441489"/>
            <a:ext cx="3472207" cy="3058452"/>
          </a:xfrm>
          <a:prstGeom prst="rect">
            <a:avLst/>
          </a:prstGeom>
        </p:spPr>
        <p:txBody>
          <a:bodyPr anchor="t">
            <a:noAutofit/>
          </a:bodyPr>
          <a:lstStyle/>
          <a:p>
            <a:pPr algn="ctr">
              <a:lnSpc>
                <a:spcPct val="150000"/>
              </a:lnSpc>
            </a:pP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Een /LAB is een ‘werkplaats’ waar expertise en datavraagstukken samenkomen. In de praktijk wordt geleerd en samengewerkt met belangrijkste kennisinstellingen zoals het CBS, universiteiten en hogescholen. In elk /LAB wordt met de leden organisaties geëxperimenteerd met microdata, analysemethoden, ethiek en besluitvorming op basis van data. In 2023 voert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DataFryslân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vier /LAB-events uit. Drie evenementen zijn al gepland voor 2024.  </a:t>
            </a:r>
          </a:p>
        </p:txBody>
      </p:sp>
      <p:sp>
        <p:nvSpPr>
          <p:cNvPr id="13" name="Rechthoek 20">
            <a:extLst>
              <a:ext uri="{FF2B5EF4-FFF2-40B4-BE49-F238E27FC236}">
                <a16:creationId xmlns:a16="http://schemas.microsoft.com/office/drawing/2014/main" id="{DFA3A05F-55D2-9C59-536A-AB3651AFCCA3}"/>
              </a:ext>
            </a:extLst>
          </p:cNvPr>
          <p:cNvSpPr/>
          <p:nvPr/>
        </p:nvSpPr>
        <p:spPr>
          <a:xfrm>
            <a:off x="8262114" y="2441489"/>
            <a:ext cx="3398228" cy="3252624"/>
          </a:xfrm>
          <a:prstGeom prst="rect">
            <a:avLst/>
          </a:prstGeom>
        </p:spPr>
        <p:txBody>
          <a:bodyPr anchor="t">
            <a:noAutofit/>
          </a:bodyPr>
          <a:lstStyle/>
          <a:p>
            <a:pPr algn="ctr">
              <a:lnSpc>
                <a:spcPct val="150000"/>
              </a:lnSpc>
            </a:pP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DataFryslân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bouwt projectmatig aan een collectie van Friese (micro) data en algoritmen. De focus ligt op publicatie van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dataprodukten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zoals dashboards en rapportages. Leden hebben toegang tot de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Frisian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Data Exchange waar leden veilig data kunnen delen en </a:t>
            </a:r>
            <a:r>
              <a:rPr lang="nl-NL" sz="1400" dirty="0" err="1">
                <a:solidFill>
                  <a:srgbClr val="0F1C22"/>
                </a:solidFill>
                <a:latin typeface="Arial" panose="020B0604020202020204" pitchFamily="34" charset="0"/>
                <a:ea typeface="Tahoma" panose="020B0604030504040204" pitchFamily="34" charset="0"/>
                <a:cs typeface="Arial" panose="020B0604020202020204" pitchFamily="34" charset="0"/>
              </a:rPr>
              <a:t>dataprodukten</a:t>
            </a:r>
            <a:r>
              <a:rPr lang="nl-NL" sz="1400" dirty="0">
                <a:solidFill>
                  <a:srgbClr val="0F1C22"/>
                </a:solidFill>
                <a:latin typeface="Arial" panose="020B0604020202020204" pitchFamily="34" charset="0"/>
                <a:ea typeface="Tahoma" panose="020B0604030504040204" pitchFamily="34" charset="0"/>
                <a:cs typeface="Arial" panose="020B0604020202020204" pitchFamily="34" charset="0"/>
              </a:rPr>
              <a:t> van de coöperatie kunnen gebruiken. In 2023 worden vier HUBS georganiseerd.  </a:t>
            </a:r>
          </a:p>
        </p:txBody>
      </p:sp>
      <p:pic>
        <p:nvPicPr>
          <p:cNvPr id="14" name="Afbeelding 2" descr="Afbeelding met Lettertype, tekst, grafische vormgeving, Graphics&#10;&#10;Automatisch gegenereerde beschrijving">
            <a:extLst>
              <a:ext uri="{FF2B5EF4-FFF2-40B4-BE49-F238E27FC236}">
                <a16:creationId xmlns:a16="http://schemas.microsoft.com/office/drawing/2014/main" id="{654C0746-EBE8-E200-FC0B-98B1B54DEBB7}"/>
              </a:ext>
            </a:extLst>
          </p:cNvPr>
          <p:cNvPicPr>
            <a:picLocks noChangeAspect="1"/>
          </p:cNvPicPr>
          <p:nvPr/>
        </p:nvPicPr>
        <p:blipFill>
          <a:blip r:embed="rId5"/>
          <a:stretch>
            <a:fillRect/>
          </a:stretch>
        </p:blipFill>
        <p:spPr>
          <a:xfrm>
            <a:off x="56953" y="119821"/>
            <a:ext cx="1962347" cy="674024"/>
          </a:xfrm>
          <a:prstGeom prst="rect">
            <a:avLst/>
          </a:prstGeom>
        </p:spPr>
      </p:pic>
    </p:spTree>
    <p:extLst>
      <p:ext uri="{BB962C8B-B14F-4D97-AF65-F5344CB8AC3E}">
        <p14:creationId xmlns:p14="http://schemas.microsoft.com/office/powerpoint/2010/main" val="273104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0F984C5D-F1F8-F724-4091-57A403054DC0}"/>
              </a:ext>
            </a:extLst>
          </p:cNvPr>
          <p:cNvPicPr>
            <a:picLocks noChangeAspect="1"/>
          </p:cNvPicPr>
          <p:nvPr/>
        </p:nvPicPr>
        <p:blipFill>
          <a:blip r:embed="rId2"/>
          <a:stretch>
            <a:fillRect/>
          </a:stretch>
        </p:blipFill>
        <p:spPr>
          <a:xfrm>
            <a:off x="1257300" y="593568"/>
            <a:ext cx="11131216" cy="6254328"/>
          </a:xfrm>
          <a:prstGeom prst="rect">
            <a:avLst/>
          </a:prstGeom>
        </p:spPr>
      </p:pic>
      <p:pic>
        <p:nvPicPr>
          <p:cNvPr id="3" name="Afbeelding 2" descr="Afbeelding met Lettertype, tekst, grafische vormgeving, Graphics&#10;&#10;Automatisch gegenereerde beschrijving">
            <a:extLst>
              <a:ext uri="{FF2B5EF4-FFF2-40B4-BE49-F238E27FC236}">
                <a16:creationId xmlns:a16="http://schemas.microsoft.com/office/drawing/2014/main" id="{0957676C-0425-670F-2F48-6AF9E1BE8743}"/>
              </a:ext>
            </a:extLst>
          </p:cNvPr>
          <p:cNvPicPr>
            <a:picLocks noChangeAspect="1"/>
          </p:cNvPicPr>
          <p:nvPr/>
        </p:nvPicPr>
        <p:blipFill>
          <a:blip r:embed="rId3"/>
          <a:stretch>
            <a:fillRect/>
          </a:stretch>
        </p:blipFill>
        <p:spPr>
          <a:xfrm>
            <a:off x="56953" y="119821"/>
            <a:ext cx="4191197" cy="1439585"/>
          </a:xfrm>
          <a:prstGeom prst="rect">
            <a:avLst/>
          </a:prstGeom>
        </p:spPr>
      </p:pic>
    </p:spTree>
    <p:extLst>
      <p:ext uri="{BB962C8B-B14F-4D97-AF65-F5344CB8AC3E}">
        <p14:creationId xmlns:p14="http://schemas.microsoft.com/office/powerpoint/2010/main" val="4060852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FA9C6"/>
        </a:solidFill>
        <a:effectLst/>
      </p:bgPr>
    </p:bg>
    <p:spTree>
      <p:nvGrpSpPr>
        <p:cNvPr id="1" name=""/>
        <p:cNvGrpSpPr/>
        <p:nvPr/>
      </p:nvGrpSpPr>
      <p:grpSpPr>
        <a:xfrm>
          <a:off x="0" y="0"/>
          <a:ext cx="0" cy="0"/>
          <a:chOff x="0" y="0"/>
          <a:chExt cx="0" cy="0"/>
        </a:xfrm>
      </p:grpSpPr>
      <p:pic>
        <p:nvPicPr>
          <p:cNvPr id="3" name="Afbeelding 2" descr="Afbeelding met Lettertype, tekst, grafische vormgeving, Graphics&#10;&#10;Automatisch gegenereerde beschrijving">
            <a:extLst>
              <a:ext uri="{FF2B5EF4-FFF2-40B4-BE49-F238E27FC236}">
                <a16:creationId xmlns:a16="http://schemas.microsoft.com/office/drawing/2014/main" id="{DD4D22C7-4109-01F4-2F57-406AE542CA9C}"/>
              </a:ext>
            </a:extLst>
          </p:cNvPr>
          <p:cNvPicPr>
            <a:picLocks noChangeAspect="1"/>
          </p:cNvPicPr>
          <p:nvPr/>
        </p:nvPicPr>
        <p:blipFill>
          <a:blip r:embed="rId2"/>
          <a:stretch>
            <a:fillRect/>
          </a:stretch>
        </p:blipFill>
        <p:spPr>
          <a:xfrm>
            <a:off x="56953" y="119821"/>
            <a:ext cx="4793619" cy="1646504"/>
          </a:xfrm>
          <a:prstGeom prst="rect">
            <a:avLst/>
          </a:prstGeom>
        </p:spPr>
      </p:pic>
      <p:sp>
        <p:nvSpPr>
          <p:cNvPr id="2" name="TextBox 1">
            <a:extLst>
              <a:ext uri="{FF2B5EF4-FFF2-40B4-BE49-F238E27FC236}">
                <a16:creationId xmlns:a16="http://schemas.microsoft.com/office/drawing/2014/main" id="{7C7EEE45-D354-5BDC-4D46-386ED92C6620}"/>
              </a:ext>
            </a:extLst>
          </p:cNvPr>
          <p:cNvSpPr txBox="1"/>
          <p:nvPr/>
        </p:nvSpPr>
        <p:spPr>
          <a:xfrm>
            <a:off x="1027990" y="1874236"/>
            <a:ext cx="9905053" cy="3323987"/>
          </a:xfrm>
          <a:prstGeom prst="rect">
            <a:avLst/>
          </a:prstGeom>
          <a:noFill/>
        </p:spPr>
        <p:txBody>
          <a:bodyPr wrap="square" rtlCol="0">
            <a:spAutoFit/>
          </a:bodyPr>
          <a:lstStyle/>
          <a:p>
            <a:pPr marL="342900" indent="-342900">
              <a:buAutoNum type="arabicPeriod"/>
            </a:pPr>
            <a:r>
              <a:rPr lang="nl-NL" sz="2400" dirty="0">
                <a:solidFill>
                  <a:srgbClr val="FFFF00"/>
                </a:solidFill>
                <a:latin typeface="Arial" panose="020B0604020202020204" pitchFamily="34" charset="0"/>
                <a:cs typeface="Arial" panose="020B0604020202020204" pitchFamily="34" charset="0"/>
              </a:rPr>
              <a:t>Welke (organisatie) keuzes hebben we gemaakt én maken we om Fryslân te verrijken met waarde(n)? </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Best </a:t>
            </a:r>
            <a:r>
              <a:rPr lang="nl-NL" sz="2400" dirty="0" err="1">
                <a:latin typeface="Arial" panose="020B0604020202020204" pitchFamily="34" charset="0"/>
                <a:cs typeface="Arial" panose="020B0604020202020204" pitchFamily="34" charset="0"/>
              </a:rPr>
              <a:t>practices</a:t>
            </a:r>
            <a:r>
              <a:rPr lang="nl-NL" sz="2400" dirty="0">
                <a:latin typeface="Arial" panose="020B0604020202020204" pitchFamily="34" charset="0"/>
                <a:cs typeface="Arial" panose="020B0604020202020204" pitchFamily="34" charset="0"/>
              </a:rPr>
              <a:t> en A.I voorbeelden </a:t>
            </a:r>
          </a:p>
          <a:p>
            <a:pPr lvl="1"/>
            <a:r>
              <a:rPr lang="nl-NL" sz="2400"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aan de hand van ‘instructie van de sprekers</a:t>
            </a:r>
            <a:endParaRPr lang="nl-NL" sz="2400" dirty="0">
              <a:latin typeface="Arial" panose="020B0604020202020204" pitchFamily="34" charset="0"/>
              <a:cs typeface="Arial" panose="020B0604020202020204" pitchFamily="34" charset="0"/>
            </a:endParaRP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r>
              <a:rPr lang="nl-NL" sz="2400" dirty="0">
                <a:latin typeface="Arial" panose="020B0604020202020204" pitchFamily="34" charset="0"/>
                <a:cs typeface="Arial" panose="020B0604020202020204" pitchFamily="34" charset="0"/>
              </a:rPr>
              <a:t>Nabrander &amp; discussie</a:t>
            </a:r>
          </a:p>
          <a:p>
            <a:pPr marL="342900" indent="-342900">
              <a:buAutoNum type="arabicPeriod"/>
            </a:pPr>
            <a:endParaRPr lang="nl-NL" sz="2400" dirty="0">
              <a:latin typeface="Arial" panose="020B0604020202020204" pitchFamily="34" charset="0"/>
              <a:cs typeface="Arial" panose="020B0604020202020204" pitchFamily="34" charset="0"/>
            </a:endParaRPr>
          </a:p>
          <a:p>
            <a:pPr marL="342900" indent="-342900">
              <a:buAutoNum type="arabicPeriod"/>
            </a:pPr>
            <a:endParaRPr lang="en-NL" dirty="0"/>
          </a:p>
        </p:txBody>
      </p:sp>
    </p:spTree>
    <p:extLst>
      <p:ext uri="{BB962C8B-B14F-4D97-AF65-F5344CB8AC3E}">
        <p14:creationId xmlns:p14="http://schemas.microsoft.com/office/powerpoint/2010/main" val="13198678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8dcd248-4430-4bf4-8c2a-63c446b5fe42">
      <UserInfo>
        <DisplayName>DataFryslân - Eigenaars</DisplayName>
        <AccountId>7</AccountId>
        <AccountType/>
      </UserInfo>
      <UserInfo>
        <DisplayName>Frits de Roos</DisplayName>
        <AccountId>14</AccountId>
        <AccountType/>
      </UserInfo>
      <UserInfo>
        <DisplayName>NT Service\spsearch</DisplayName>
        <AccountId>3</AccountId>
        <AccountType/>
      </UserInfo>
      <UserInfo>
        <DisplayName>Marcel Dekker</DisplayName>
        <AccountId>43</AccountId>
        <AccountType/>
      </UserInfo>
    </SharedWithUsers>
    <TaxCatchAll xmlns="b8dcd248-4430-4bf4-8c2a-63c446b5fe42" xsi:nil="true"/>
    <lcf76f155ced4ddcb4097134ff3c332f xmlns="7f396e4b-7ac0-460a-9c09-1af861c11c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9D0BDDA9A56542B89D222B31375C73" ma:contentTypeVersion="15" ma:contentTypeDescription="Een nieuw document maken." ma:contentTypeScope="" ma:versionID="12f302c7c9c2db9da5a8c007d4a51c4d">
  <xsd:schema xmlns:xsd="http://www.w3.org/2001/XMLSchema" xmlns:xs="http://www.w3.org/2001/XMLSchema" xmlns:p="http://schemas.microsoft.com/office/2006/metadata/properties" xmlns:ns2="7f396e4b-7ac0-460a-9c09-1af861c11c4b" xmlns:ns3="b8dcd248-4430-4bf4-8c2a-63c446b5fe42" targetNamespace="http://schemas.microsoft.com/office/2006/metadata/properties" ma:root="true" ma:fieldsID="069039a0dcbb9a4469515e57394ab25a" ns2:_="" ns3:_="">
    <xsd:import namespace="7f396e4b-7ac0-460a-9c09-1af861c11c4b"/>
    <xsd:import namespace="b8dcd248-4430-4bf4-8c2a-63c446b5fe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396e4b-7ac0-460a-9c09-1af861c11c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59026346-b810-4b1c-8757-d46207875e2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8dcd248-4430-4bf4-8c2a-63c446b5fe42"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773ce7b3-5264-4063-9af5-3d156cddced5}" ma:internalName="TaxCatchAll" ma:showField="CatchAllData" ma:web="b8dcd248-4430-4bf4-8c2a-63c446b5f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0218A6-4B61-4B31-B3D2-6155081CE525}">
  <ds:schemaRefs>
    <ds:schemaRef ds:uri="b8dcd248-4430-4bf4-8c2a-63c446b5fe42"/>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7f396e4b-7ac0-460a-9c09-1af861c11c4b"/>
    <ds:schemaRef ds:uri="http://purl.org/dc/dcmitype/"/>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3119EC62-452F-478F-B2DA-B94C17726175}">
  <ds:schemaRefs>
    <ds:schemaRef ds:uri="http://schemas.microsoft.com/sharepoint/v3/contenttype/forms"/>
  </ds:schemaRefs>
</ds:datastoreItem>
</file>

<file path=customXml/itemProps3.xml><?xml version="1.0" encoding="utf-8"?>
<ds:datastoreItem xmlns:ds="http://schemas.openxmlformats.org/officeDocument/2006/customXml" ds:itemID="{B3A5C740-2936-4F8B-9FE8-9C4291A19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396e4b-7ac0-460a-9c09-1af861c11c4b"/>
    <ds:schemaRef ds:uri="b8dcd248-4430-4bf4-8c2a-63c446b5f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56155</TotalTime>
  <Words>1279</Words>
  <Application>Microsoft Office PowerPoint</Application>
  <PresentationFormat>Widescreen</PresentationFormat>
  <Paragraphs>163</Paragraphs>
  <Slides>38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Oswald</vt:lpstr>
      <vt:lpstr>Segoe UI</vt:lpstr>
      <vt:lpstr>VolvoBroad</vt:lpstr>
      <vt:lpstr>Wingdings</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Dashboard over energiearmoede per buurt in Fryslân </vt:lpstr>
      <vt:lpstr>PowerPoint Presentation</vt:lpstr>
      <vt:lpstr>PowerPoint Presentation</vt:lpstr>
      <vt:lpstr>PowerPoint Presentation</vt:lpstr>
      <vt:lpstr>R-script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Rudolf Simons</dc:creator>
  <cp:lastModifiedBy>Edwin Elferink</cp:lastModifiedBy>
  <cp:revision>63</cp:revision>
  <cp:lastPrinted>2022-04-15T08:10:24Z</cp:lastPrinted>
  <dcterms:created xsi:type="dcterms:W3CDTF">2020-09-01T09:40:21Z</dcterms:created>
  <dcterms:modified xsi:type="dcterms:W3CDTF">2023-06-01T11:18:25Z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0x010100D09D0BDDA9A56542B89D222B31375C73</vt:lpwstr>
  </property>
  <property fmtid="{D5CDD505-2E9C-101B-9397-08002B2CF9AE}" pid="3" name="MediaServiceImageTags">
    <vt:lpwstr/>
  </property>
</Properties>
</file>